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46" r:id="rId5"/>
    <p:sldId id="347" r:id="rId6"/>
    <p:sldId id="348" r:id="rId7"/>
    <p:sldId id="321" r:id="rId8"/>
    <p:sldId id="342" r:id="rId9"/>
    <p:sldId id="323" r:id="rId10"/>
    <p:sldId id="343" r:id="rId11"/>
    <p:sldId id="324" r:id="rId12"/>
    <p:sldId id="344" r:id="rId13"/>
    <p:sldId id="325" r:id="rId14"/>
    <p:sldId id="326" r:id="rId15"/>
    <p:sldId id="349" r:id="rId16"/>
    <p:sldId id="339" r:id="rId17"/>
    <p:sldId id="336" r:id="rId18"/>
    <p:sldId id="337" r:id="rId19"/>
    <p:sldId id="338" r:id="rId20"/>
    <p:sldId id="350" r:id="rId21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3FFF5"/>
    <a:srgbClr val="876345"/>
    <a:srgbClr val="FFFFCC"/>
    <a:srgbClr val="034EA2"/>
    <a:srgbClr val="FF9900"/>
    <a:srgbClr val="FF3300"/>
    <a:srgbClr val="FFC000"/>
    <a:srgbClr val="D5EBF3"/>
    <a:srgbClr val="00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0C4F9-BCBC-45B6-93AB-9186505EE890}" v="3387" dt="2021-09-12T07:19:34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29"/>
  </p:normalViewPr>
  <p:slideViewPr>
    <p:cSldViewPr snapToGrid="0">
      <p:cViewPr varScale="1">
        <p:scale>
          <a:sx n="118" d="100"/>
          <a:sy n="118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F1BCF-C94A-4C8E-8392-DB9E7CCF41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48A23C-9E73-4285-82E9-2ED9A07C399B}">
      <dgm:prSet phldrT="[文字]" custT="1"/>
      <dgm:spPr/>
      <dgm:t>
        <a:bodyPr/>
        <a:lstStyle/>
        <a:p>
          <a:r>
            <a:rPr lang="zh-TW" altLang="en-US" sz="2400" b="1" dirty="0"/>
            <a:t>拆除舊黑板</a:t>
          </a:r>
        </a:p>
      </dgm:t>
    </dgm:pt>
    <dgm:pt modelId="{FA13A360-F47C-4202-B366-BDCC7441AFF8}" type="parTrans" cxnId="{A6146DB3-349A-48B7-9035-DA0412FE4377}">
      <dgm:prSet/>
      <dgm:spPr/>
      <dgm:t>
        <a:bodyPr/>
        <a:lstStyle/>
        <a:p>
          <a:endParaRPr lang="zh-TW" altLang="en-US"/>
        </a:p>
      </dgm:t>
    </dgm:pt>
    <dgm:pt modelId="{DF942B20-CB28-40C4-80AE-3BC93033D878}" type="sibTrans" cxnId="{A6146DB3-349A-48B7-9035-DA0412FE4377}">
      <dgm:prSet/>
      <dgm:spPr/>
      <dgm:t>
        <a:bodyPr/>
        <a:lstStyle/>
        <a:p>
          <a:endParaRPr lang="zh-TW" altLang="en-US"/>
        </a:p>
      </dgm:t>
    </dgm:pt>
    <dgm:pt modelId="{E704371A-BD5F-4059-A461-217FADFFF745}">
      <dgm:prSet phldrT="[文字]" custT="1"/>
      <dgm:spPr/>
      <dgm:t>
        <a:bodyPr/>
        <a:lstStyle/>
        <a:p>
          <a:r>
            <a:rPr lang="zh-TW" altLang="en-US" sz="2400" b="1" dirty="0"/>
            <a:t>組裝黑板</a:t>
          </a:r>
        </a:p>
      </dgm:t>
    </dgm:pt>
    <dgm:pt modelId="{30069BE5-A1D1-486C-BDF9-6C0125A13D35}" type="parTrans" cxnId="{9935F992-83C6-4F06-B7C0-E6CE4F53B27C}">
      <dgm:prSet/>
      <dgm:spPr/>
      <dgm:t>
        <a:bodyPr/>
        <a:lstStyle/>
        <a:p>
          <a:endParaRPr lang="zh-TW" altLang="en-US"/>
        </a:p>
      </dgm:t>
    </dgm:pt>
    <dgm:pt modelId="{97340308-896C-44B1-A7BC-E251A193A610}" type="sibTrans" cxnId="{9935F992-83C6-4F06-B7C0-E6CE4F53B27C}">
      <dgm:prSet/>
      <dgm:spPr/>
      <dgm:t>
        <a:bodyPr/>
        <a:lstStyle/>
        <a:p>
          <a:endParaRPr lang="zh-TW" altLang="en-US"/>
        </a:p>
      </dgm:t>
    </dgm:pt>
    <dgm:pt modelId="{A319A0DF-DA33-4F40-BFC0-DDFA3568DA71}">
      <dgm:prSet phldrT="[文字]" custT="1"/>
      <dgm:spPr/>
      <dgm:t>
        <a:bodyPr/>
        <a:lstStyle/>
        <a:p>
          <a:r>
            <a:rPr lang="zh-TW" altLang="en-US" sz="2400" b="1" dirty="0"/>
            <a:t>安裝黑板</a:t>
          </a:r>
        </a:p>
      </dgm:t>
    </dgm:pt>
    <dgm:pt modelId="{993E324F-1175-4D4D-B5FC-AC3329A45289}" type="parTrans" cxnId="{D90C1E10-BEF6-4B5F-A315-E7900BB96D8C}">
      <dgm:prSet/>
      <dgm:spPr/>
      <dgm:t>
        <a:bodyPr/>
        <a:lstStyle/>
        <a:p>
          <a:endParaRPr lang="zh-TW" altLang="en-US"/>
        </a:p>
      </dgm:t>
    </dgm:pt>
    <dgm:pt modelId="{9E475399-5BCA-4ADA-9F62-C38168221924}" type="sibTrans" cxnId="{D90C1E10-BEF6-4B5F-A315-E7900BB96D8C}">
      <dgm:prSet/>
      <dgm:spPr/>
      <dgm:t>
        <a:bodyPr/>
        <a:lstStyle/>
        <a:p>
          <a:endParaRPr lang="zh-TW" altLang="en-US"/>
        </a:p>
      </dgm:t>
    </dgm:pt>
    <dgm:pt modelId="{26E0A1CD-FBBD-43FB-AEDA-9D58C563FAA3}">
      <dgm:prSet phldrT="[文字]" custT="1"/>
      <dgm:spPr/>
      <dgm:t>
        <a:bodyPr/>
        <a:lstStyle/>
        <a:p>
          <a:r>
            <a:rPr lang="zh-TW" altLang="en-US" sz="2400" b="1" dirty="0"/>
            <a:t>清運舊黑板</a:t>
          </a:r>
        </a:p>
      </dgm:t>
    </dgm:pt>
    <dgm:pt modelId="{F8043EE7-A9D9-42B3-876B-ED0CAF7899B6}" type="parTrans" cxnId="{E30E1EF3-326D-4F99-B7CC-47002A443F6E}">
      <dgm:prSet/>
      <dgm:spPr/>
      <dgm:t>
        <a:bodyPr/>
        <a:lstStyle/>
        <a:p>
          <a:endParaRPr lang="zh-TW" altLang="en-US"/>
        </a:p>
      </dgm:t>
    </dgm:pt>
    <dgm:pt modelId="{C38CA8E9-3C7D-4677-B753-1A5E91DAAD9F}" type="sibTrans" cxnId="{E30E1EF3-326D-4F99-B7CC-47002A443F6E}">
      <dgm:prSet/>
      <dgm:spPr/>
      <dgm:t>
        <a:bodyPr/>
        <a:lstStyle/>
        <a:p>
          <a:endParaRPr lang="zh-TW" altLang="en-US"/>
        </a:p>
      </dgm:t>
    </dgm:pt>
    <dgm:pt modelId="{F60985F4-DD24-40DB-8F5C-51378A05B047}">
      <dgm:prSet phldrT="[文字]" custT="1"/>
      <dgm:spPr/>
      <dgm:t>
        <a:bodyPr/>
        <a:lstStyle/>
        <a:p>
          <a:r>
            <a:rPr lang="zh-TW" altLang="en-US" sz="2400" b="1" dirty="0"/>
            <a:t>完工拍照</a:t>
          </a:r>
        </a:p>
      </dgm:t>
    </dgm:pt>
    <dgm:pt modelId="{6C55BC3C-DCD6-4C83-BD2C-155B2AC02442}" type="parTrans" cxnId="{8BA32963-839B-446E-9994-3CB2DA267830}">
      <dgm:prSet/>
      <dgm:spPr/>
      <dgm:t>
        <a:bodyPr/>
        <a:lstStyle/>
        <a:p>
          <a:endParaRPr lang="zh-TW" altLang="en-US"/>
        </a:p>
      </dgm:t>
    </dgm:pt>
    <dgm:pt modelId="{E009E310-495D-41B6-ACCE-F8530DBCC275}" type="sibTrans" cxnId="{8BA32963-839B-446E-9994-3CB2DA267830}">
      <dgm:prSet/>
      <dgm:spPr/>
      <dgm:t>
        <a:bodyPr/>
        <a:lstStyle/>
        <a:p>
          <a:endParaRPr lang="zh-TW" altLang="en-US"/>
        </a:p>
      </dgm:t>
    </dgm:pt>
    <dgm:pt modelId="{FD096AF0-BABC-4B2C-90A8-BC9E0C19A15E}" type="pres">
      <dgm:prSet presAssocID="{6A5F1BCF-C94A-4C8E-8392-DB9E7CCF4158}" presName="Name0" presStyleCnt="0">
        <dgm:presLayoutVars>
          <dgm:dir/>
          <dgm:resizeHandles val="exact"/>
        </dgm:presLayoutVars>
      </dgm:prSet>
      <dgm:spPr/>
    </dgm:pt>
    <dgm:pt modelId="{F86FA5F3-B69E-4B8E-AF64-A2E954DC1CFD}" type="pres">
      <dgm:prSet presAssocID="{6848A23C-9E73-4285-82E9-2ED9A07C399B}" presName="node" presStyleLbl="node1" presStyleIdx="0" presStyleCnt="5" custScaleX="124021">
        <dgm:presLayoutVars>
          <dgm:bulletEnabled val="1"/>
        </dgm:presLayoutVars>
      </dgm:prSet>
      <dgm:spPr/>
    </dgm:pt>
    <dgm:pt modelId="{3E0DF2CE-B600-4F44-A382-3EF9AA00E83C}" type="pres">
      <dgm:prSet presAssocID="{DF942B20-CB28-40C4-80AE-3BC93033D878}" presName="sibTrans" presStyleLbl="sibTrans2D1" presStyleIdx="0" presStyleCnt="4"/>
      <dgm:spPr/>
    </dgm:pt>
    <dgm:pt modelId="{7E5945B8-7F64-41C6-BE88-6381FD3B6BC9}" type="pres">
      <dgm:prSet presAssocID="{DF942B20-CB28-40C4-80AE-3BC93033D878}" presName="connectorText" presStyleLbl="sibTrans2D1" presStyleIdx="0" presStyleCnt="4"/>
      <dgm:spPr/>
    </dgm:pt>
    <dgm:pt modelId="{BC1CFD34-3B4D-4651-838C-2BE174318AC1}" type="pres">
      <dgm:prSet presAssocID="{E704371A-BD5F-4059-A461-217FADFFF745}" presName="node" presStyleLbl="node1" presStyleIdx="1" presStyleCnt="5">
        <dgm:presLayoutVars>
          <dgm:bulletEnabled val="1"/>
        </dgm:presLayoutVars>
      </dgm:prSet>
      <dgm:spPr/>
    </dgm:pt>
    <dgm:pt modelId="{247078C0-4C3D-4B48-A7FF-786B6F4092EE}" type="pres">
      <dgm:prSet presAssocID="{97340308-896C-44B1-A7BC-E251A193A610}" presName="sibTrans" presStyleLbl="sibTrans2D1" presStyleIdx="1" presStyleCnt="4"/>
      <dgm:spPr/>
    </dgm:pt>
    <dgm:pt modelId="{59DB6738-5FBE-41F3-B8F4-C22AFC3E9271}" type="pres">
      <dgm:prSet presAssocID="{97340308-896C-44B1-A7BC-E251A193A610}" presName="connectorText" presStyleLbl="sibTrans2D1" presStyleIdx="1" presStyleCnt="4"/>
      <dgm:spPr/>
    </dgm:pt>
    <dgm:pt modelId="{04A6C716-9465-49CA-BD47-64A12651E7E0}" type="pres">
      <dgm:prSet presAssocID="{A319A0DF-DA33-4F40-BFC0-DDFA3568DA71}" presName="node" presStyleLbl="node1" presStyleIdx="2" presStyleCnt="5">
        <dgm:presLayoutVars>
          <dgm:bulletEnabled val="1"/>
        </dgm:presLayoutVars>
      </dgm:prSet>
      <dgm:spPr/>
    </dgm:pt>
    <dgm:pt modelId="{40A6E640-4860-44FE-AC4E-2A1E69973D51}" type="pres">
      <dgm:prSet presAssocID="{9E475399-5BCA-4ADA-9F62-C38168221924}" presName="sibTrans" presStyleLbl="sibTrans2D1" presStyleIdx="2" presStyleCnt="4"/>
      <dgm:spPr/>
    </dgm:pt>
    <dgm:pt modelId="{31347FC8-4AE6-4075-8060-D0F967025A5B}" type="pres">
      <dgm:prSet presAssocID="{9E475399-5BCA-4ADA-9F62-C38168221924}" presName="connectorText" presStyleLbl="sibTrans2D1" presStyleIdx="2" presStyleCnt="4"/>
      <dgm:spPr/>
    </dgm:pt>
    <dgm:pt modelId="{305AB2A7-E619-4513-9819-DECDCEA53E14}" type="pres">
      <dgm:prSet presAssocID="{26E0A1CD-FBBD-43FB-AEDA-9D58C563FAA3}" presName="node" presStyleLbl="node1" presStyleIdx="3" presStyleCnt="5" custScaleX="113070">
        <dgm:presLayoutVars>
          <dgm:bulletEnabled val="1"/>
        </dgm:presLayoutVars>
      </dgm:prSet>
      <dgm:spPr/>
    </dgm:pt>
    <dgm:pt modelId="{BE012354-3F01-4DFB-B374-70D1DAF14643}" type="pres">
      <dgm:prSet presAssocID="{C38CA8E9-3C7D-4677-B753-1A5E91DAAD9F}" presName="sibTrans" presStyleLbl="sibTrans2D1" presStyleIdx="3" presStyleCnt="4"/>
      <dgm:spPr/>
    </dgm:pt>
    <dgm:pt modelId="{59DD6C6A-40F8-4583-8C96-E73417AB1F66}" type="pres">
      <dgm:prSet presAssocID="{C38CA8E9-3C7D-4677-B753-1A5E91DAAD9F}" presName="connectorText" presStyleLbl="sibTrans2D1" presStyleIdx="3" presStyleCnt="4"/>
      <dgm:spPr/>
    </dgm:pt>
    <dgm:pt modelId="{8D952FA2-208F-42C3-91EA-D605869A4B4B}" type="pres">
      <dgm:prSet presAssocID="{F60985F4-DD24-40DB-8F5C-51378A05B047}" presName="node" presStyleLbl="node1" presStyleIdx="4" presStyleCnt="5">
        <dgm:presLayoutVars>
          <dgm:bulletEnabled val="1"/>
        </dgm:presLayoutVars>
      </dgm:prSet>
      <dgm:spPr/>
    </dgm:pt>
  </dgm:ptLst>
  <dgm:cxnLst>
    <dgm:cxn modelId="{D90C1E10-BEF6-4B5F-A315-E7900BB96D8C}" srcId="{6A5F1BCF-C94A-4C8E-8392-DB9E7CCF4158}" destId="{A319A0DF-DA33-4F40-BFC0-DDFA3568DA71}" srcOrd="2" destOrd="0" parTransId="{993E324F-1175-4D4D-B5FC-AC3329A45289}" sibTransId="{9E475399-5BCA-4ADA-9F62-C38168221924}"/>
    <dgm:cxn modelId="{CD248024-879F-4C31-BC43-35C1ACE556BB}" type="presOf" srcId="{26E0A1CD-FBBD-43FB-AEDA-9D58C563FAA3}" destId="{305AB2A7-E619-4513-9819-DECDCEA53E14}" srcOrd="0" destOrd="0" presId="urn:microsoft.com/office/officeart/2005/8/layout/process1"/>
    <dgm:cxn modelId="{30375E37-A268-4F88-9639-0BE138472686}" type="presOf" srcId="{DF942B20-CB28-40C4-80AE-3BC93033D878}" destId="{3E0DF2CE-B600-4F44-A382-3EF9AA00E83C}" srcOrd="0" destOrd="0" presId="urn:microsoft.com/office/officeart/2005/8/layout/process1"/>
    <dgm:cxn modelId="{3800663D-1B1F-4179-B62D-7ADE97BF36F4}" type="presOf" srcId="{97340308-896C-44B1-A7BC-E251A193A610}" destId="{247078C0-4C3D-4B48-A7FF-786B6F4092EE}" srcOrd="0" destOrd="0" presId="urn:microsoft.com/office/officeart/2005/8/layout/process1"/>
    <dgm:cxn modelId="{8BA32963-839B-446E-9994-3CB2DA267830}" srcId="{6A5F1BCF-C94A-4C8E-8392-DB9E7CCF4158}" destId="{F60985F4-DD24-40DB-8F5C-51378A05B047}" srcOrd="4" destOrd="0" parTransId="{6C55BC3C-DCD6-4C83-BD2C-155B2AC02442}" sibTransId="{E009E310-495D-41B6-ACCE-F8530DBCC275}"/>
    <dgm:cxn modelId="{90969268-CF0C-4E28-B453-80C226DDEE19}" type="presOf" srcId="{6A5F1BCF-C94A-4C8E-8392-DB9E7CCF4158}" destId="{FD096AF0-BABC-4B2C-90A8-BC9E0C19A15E}" srcOrd="0" destOrd="0" presId="urn:microsoft.com/office/officeart/2005/8/layout/process1"/>
    <dgm:cxn modelId="{9935F992-83C6-4F06-B7C0-E6CE4F53B27C}" srcId="{6A5F1BCF-C94A-4C8E-8392-DB9E7CCF4158}" destId="{E704371A-BD5F-4059-A461-217FADFFF745}" srcOrd="1" destOrd="0" parTransId="{30069BE5-A1D1-486C-BDF9-6C0125A13D35}" sibTransId="{97340308-896C-44B1-A7BC-E251A193A610}"/>
    <dgm:cxn modelId="{2283B394-FAF1-4D05-A908-70F29E04F642}" type="presOf" srcId="{6848A23C-9E73-4285-82E9-2ED9A07C399B}" destId="{F86FA5F3-B69E-4B8E-AF64-A2E954DC1CFD}" srcOrd="0" destOrd="0" presId="urn:microsoft.com/office/officeart/2005/8/layout/process1"/>
    <dgm:cxn modelId="{E19C76A6-8771-443A-8A87-24665B84F100}" type="presOf" srcId="{DF942B20-CB28-40C4-80AE-3BC93033D878}" destId="{7E5945B8-7F64-41C6-BE88-6381FD3B6BC9}" srcOrd="1" destOrd="0" presId="urn:microsoft.com/office/officeart/2005/8/layout/process1"/>
    <dgm:cxn modelId="{CA7807AC-93F5-4711-BF50-1AEB0A68D432}" type="presOf" srcId="{F60985F4-DD24-40DB-8F5C-51378A05B047}" destId="{8D952FA2-208F-42C3-91EA-D605869A4B4B}" srcOrd="0" destOrd="0" presId="urn:microsoft.com/office/officeart/2005/8/layout/process1"/>
    <dgm:cxn modelId="{A6146DB3-349A-48B7-9035-DA0412FE4377}" srcId="{6A5F1BCF-C94A-4C8E-8392-DB9E7CCF4158}" destId="{6848A23C-9E73-4285-82E9-2ED9A07C399B}" srcOrd="0" destOrd="0" parTransId="{FA13A360-F47C-4202-B366-BDCC7441AFF8}" sibTransId="{DF942B20-CB28-40C4-80AE-3BC93033D878}"/>
    <dgm:cxn modelId="{0A47C8BF-6324-49F0-A9D3-B0606EBA2F8D}" type="presOf" srcId="{9E475399-5BCA-4ADA-9F62-C38168221924}" destId="{40A6E640-4860-44FE-AC4E-2A1E69973D51}" srcOrd="0" destOrd="0" presId="urn:microsoft.com/office/officeart/2005/8/layout/process1"/>
    <dgm:cxn modelId="{6EE6B6CF-2076-4F33-B41B-4FAD343EB9E4}" type="presOf" srcId="{9E475399-5BCA-4ADA-9F62-C38168221924}" destId="{31347FC8-4AE6-4075-8060-D0F967025A5B}" srcOrd="1" destOrd="0" presId="urn:microsoft.com/office/officeart/2005/8/layout/process1"/>
    <dgm:cxn modelId="{F79CE9CF-56A8-452F-B218-AF2D0C325A3C}" type="presOf" srcId="{C38CA8E9-3C7D-4677-B753-1A5E91DAAD9F}" destId="{59DD6C6A-40F8-4583-8C96-E73417AB1F66}" srcOrd="1" destOrd="0" presId="urn:microsoft.com/office/officeart/2005/8/layout/process1"/>
    <dgm:cxn modelId="{B8BD97EB-673F-425D-8E5E-E1060B540DDF}" type="presOf" srcId="{A319A0DF-DA33-4F40-BFC0-DDFA3568DA71}" destId="{04A6C716-9465-49CA-BD47-64A12651E7E0}" srcOrd="0" destOrd="0" presId="urn:microsoft.com/office/officeart/2005/8/layout/process1"/>
    <dgm:cxn modelId="{37CCB7EB-AE92-4885-A65F-252ED31FB2D9}" type="presOf" srcId="{C38CA8E9-3C7D-4677-B753-1A5E91DAAD9F}" destId="{BE012354-3F01-4DFB-B374-70D1DAF14643}" srcOrd="0" destOrd="0" presId="urn:microsoft.com/office/officeart/2005/8/layout/process1"/>
    <dgm:cxn modelId="{7246E6F1-C23B-4C09-A0E4-15E3D675F338}" type="presOf" srcId="{E704371A-BD5F-4059-A461-217FADFFF745}" destId="{BC1CFD34-3B4D-4651-838C-2BE174318AC1}" srcOrd="0" destOrd="0" presId="urn:microsoft.com/office/officeart/2005/8/layout/process1"/>
    <dgm:cxn modelId="{E30E1EF3-326D-4F99-B7CC-47002A443F6E}" srcId="{6A5F1BCF-C94A-4C8E-8392-DB9E7CCF4158}" destId="{26E0A1CD-FBBD-43FB-AEDA-9D58C563FAA3}" srcOrd="3" destOrd="0" parTransId="{F8043EE7-A9D9-42B3-876B-ED0CAF7899B6}" sibTransId="{C38CA8E9-3C7D-4677-B753-1A5E91DAAD9F}"/>
    <dgm:cxn modelId="{3F2350FF-94DA-4834-81C4-5E02355167FF}" type="presOf" srcId="{97340308-896C-44B1-A7BC-E251A193A610}" destId="{59DB6738-5FBE-41F3-B8F4-C22AFC3E9271}" srcOrd="1" destOrd="0" presId="urn:microsoft.com/office/officeart/2005/8/layout/process1"/>
    <dgm:cxn modelId="{98D5A040-BA91-4947-9DDA-D41644893C47}" type="presParOf" srcId="{FD096AF0-BABC-4B2C-90A8-BC9E0C19A15E}" destId="{F86FA5F3-B69E-4B8E-AF64-A2E954DC1CFD}" srcOrd="0" destOrd="0" presId="urn:microsoft.com/office/officeart/2005/8/layout/process1"/>
    <dgm:cxn modelId="{ED779685-1BB6-4909-97BC-98FC7AADA4BA}" type="presParOf" srcId="{FD096AF0-BABC-4B2C-90A8-BC9E0C19A15E}" destId="{3E0DF2CE-B600-4F44-A382-3EF9AA00E83C}" srcOrd="1" destOrd="0" presId="urn:microsoft.com/office/officeart/2005/8/layout/process1"/>
    <dgm:cxn modelId="{CC4E3CF9-DD90-4965-BBCF-036370F2F4D9}" type="presParOf" srcId="{3E0DF2CE-B600-4F44-A382-3EF9AA00E83C}" destId="{7E5945B8-7F64-41C6-BE88-6381FD3B6BC9}" srcOrd="0" destOrd="0" presId="urn:microsoft.com/office/officeart/2005/8/layout/process1"/>
    <dgm:cxn modelId="{59136B36-01E2-467D-8346-6660F54D97B8}" type="presParOf" srcId="{FD096AF0-BABC-4B2C-90A8-BC9E0C19A15E}" destId="{BC1CFD34-3B4D-4651-838C-2BE174318AC1}" srcOrd="2" destOrd="0" presId="urn:microsoft.com/office/officeart/2005/8/layout/process1"/>
    <dgm:cxn modelId="{2F9FD3DD-67CF-44CD-88F0-E39EA547CDE2}" type="presParOf" srcId="{FD096AF0-BABC-4B2C-90A8-BC9E0C19A15E}" destId="{247078C0-4C3D-4B48-A7FF-786B6F4092EE}" srcOrd="3" destOrd="0" presId="urn:microsoft.com/office/officeart/2005/8/layout/process1"/>
    <dgm:cxn modelId="{CE3840B7-D84E-4903-8DE7-A078632E73A5}" type="presParOf" srcId="{247078C0-4C3D-4B48-A7FF-786B6F4092EE}" destId="{59DB6738-5FBE-41F3-B8F4-C22AFC3E9271}" srcOrd="0" destOrd="0" presId="urn:microsoft.com/office/officeart/2005/8/layout/process1"/>
    <dgm:cxn modelId="{EA47A949-7CC9-401A-8669-C11CD36B2476}" type="presParOf" srcId="{FD096AF0-BABC-4B2C-90A8-BC9E0C19A15E}" destId="{04A6C716-9465-49CA-BD47-64A12651E7E0}" srcOrd="4" destOrd="0" presId="urn:microsoft.com/office/officeart/2005/8/layout/process1"/>
    <dgm:cxn modelId="{8F926B45-9B9E-4781-9817-8A625C70566C}" type="presParOf" srcId="{FD096AF0-BABC-4B2C-90A8-BC9E0C19A15E}" destId="{40A6E640-4860-44FE-AC4E-2A1E69973D51}" srcOrd="5" destOrd="0" presId="urn:microsoft.com/office/officeart/2005/8/layout/process1"/>
    <dgm:cxn modelId="{9CCBE6FC-9C3A-4C32-A556-FDA79A8F374D}" type="presParOf" srcId="{40A6E640-4860-44FE-AC4E-2A1E69973D51}" destId="{31347FC8-4AE6-4075-8060-D0F967025A5B}" srcOrd="0" destOrd="0" presId="urn:microsoft.com/office/officeart/2005/8/layout/process1"/>
    <dgm:cxn modelId="{616D5F98-8669-430B-8904-AAD425C50185}" type="presParOf" srcId="{FD096AF0-BABC-4B2C-90A8-BC9E0C19A15E}" destId="{305AB2A7-E619-4513-9819-DECDCEA53E14}" srcOrd="6" destOrd="0" presId="urn:microsoft.com/office/officeart/2005/8/layout/process1"/>
    <dgm:cxn modelId="{16FA3839-09F4-4051-91F3-E1AB44DA3D48}" type="presParOf" srcId="{FD096AF0-BABC-4B2C-90A8-BC9E0C19A15E}" destId="{BE012354-3F01-4DFB-B374-70D1DAF14643}" srcOrd="7" destOrd="0" presId="urn:microsoft.com/office/officeart/2005/8/layout/process1"/>
    <dgm:cxn modelId="{03F32C5C-4650-4ACC-94FC-35AFBDCBFFDA}" type="presParOf" srcId="{BE012354-3F01-4DFB-B374-70D1DAF14643}" destId="{59DD6C6A-40F8-4583-8C96-E73417AB1F66}" srcOrd="0" destOrd="0" presId="urn:microsoft.com/office/officeart/2005/8/layout/process1"/>
    <dgm:cxn modelId="{672FCA18-C801-44A1-8F9A-51408EFD7A03}" type="presParOf" srcId="{FD096AF0-BABC-4B2C-90A8-BC9E0C19A15E}" destId="{8D952FA2-208F-42C3-91EA-D605869A4B4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A5F3-B69E-4B8E-AF64-A2E954DC1CFD}">
      <dsp:nvSpPr>
        <dsp:cNvPr id="0" name=""/>
        <dsp:cNvSpPr/>
      </dsp:nvSpPr>
      <dsp:spPr>
        <a:xfrm>
          <a:off x="11078" y="3160084"/>
          <a:ext cx="1996454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拆除舊黑板</a:t>
          </a:r>
        </a:p>
      </dsp:txBody>
      <dsp:txXfrm>
        <a:off x="39395" y="3188401"/>
        <a:ext cx="1939820" cy="910173"/>
      </dsp:txXfrm>
    </dsp:sp>
    <dsp:sp modelId="{3E0DF2CE-B600-4F44-A382-3EF9AA00E83C}">
      <dsp:nvSpPr>
        <dsp:cNvPr id="0" name=""/>
        <dsp:cNvSpPr/>
      </dsp:nvSpPr>
      <dsp:spPr>
        <a:xfrm>
          <a:off x="2168510" y="3443876"/>
          <a:ext cx="341271" cy="39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168510" y="3523721"/>
        <a:ext cx="238890" cy="239533"/>
      </dsp:txXfrm>
    </dsp:sp>
    <dsp:sp modelId="{BC1CFD34-3B4D-4651-838C-2BE174318AC1}">
      <dsp:nvSpPr>
        <dsp:cNvPr id="0" name=""/>
        <dsp:cNvSpPr/>
      </dsp:nvSpPr>
      <dsp:spPr>
        <a:xfrm>
          <a:off x="2651442" y="3160084"/>
          <a:ext cx="1609771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組裝黑板</a:t>
          </a:r>
        </a:p>
      </dsp:txBody>
      <dsp:txXfrm>
        <a:off x="2679759" y="3188401"/>
        <a:ext cx="1553137" cy="910173"/>
      </dsp:txXfrm>
    </dsp:sp>
    <dsp:sp modelId="{247078C0-4C3D-4B48-A7FF-786B6F4092EE}">
      <dsp:nvSpPr>
        <dsp:cNvPr id="0" name=""/>
        <dsp:cNvSpPr/>
      </dsp:nvSpPr>
      <dsp:spPr>
        <a:xfrm>
          <a:off x="4422191" y="3443876"/>
          <a:ext cx="341271" cy="39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4422191" y="3523721"/>
        <a:ext cx="238890" cy="239533"/>
      </dsp:txXfrm>
    </dsp:sp>
    <dsp:sp modelId="{04A6C716-9465-49CA-BD47-64A12651E7E0}">
      <dsp:nvSpPr>
        <dsp:cNvPr id="0" name=""/>
        <dsp:cNvSpPr/>
      </dsp:nvSpPr>
      <dsp:spPr>
        <a:xfrm>
          <a:off x="4905122" y="3160084"/>
          <a:ext cx="1609771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安裝黑板</a:t>
          </a:r>
        </a:p>
      </dsp:txBody>
      <dsp:txXfrm>
        <a:off x="4933439" y="3188401"/>
        <a:ext cx="1553137" cy="910173"/>
      </dsp:txXfrm>
    </dsp:sp>
    <dsp:sp modelId="{40A6E640-4860-44FE-AC4E-2A1E69973D51}">
      <dsp:nvSpPr>
        <dsp:cNvPr id="0" name=""/>
        <dsp:cNvSpPr/>
      </dsp:nvSpPr>
      <dsp:spPr>
        <a:xfrm>
          <a:off x="6675871" y="3443876"/>
          <a:ext cx="341271" cy="39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6675871" y="3523721"/>
        <a:ext cx="238890" cy="239533"/>
      </dsp:txXfrm>
    </dsp:sp>
    <dsp:sp modelId="{305AB2A7-E619-4513-9819-DECDCEA53E14}">
      <dsp:nvSpPr>
        <dsp:cNvPr id="0" name=""/>
        <dsp:cNvSpPr/>
      </dsp:nvSpPr>
      <dsp:spPr>
        <a:xfrm>
          <a:off x="7158803" y="3160084"/>
          <a:ext cx="1820168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清運舊黑板</a:t>
          </a:r>
        </a:p>
      </dsp:txBody>
      <dsp:txXfrm>
        <a:off x="7187120" y="3188401"/>
        <a:ext cx="1763534" cy="910173"/>
      </dsp:txXfrm>
    </dsp:sp>
    <dsp:sp modelId="{BE012354-3F01-4DFB-B374-70D1DAF14643}">
      <dsp:nvSpPr>
        <dsp:cNvPr id="0" name=""/>
        <dsp:cNvSpPr/>
      </dsp:nvSpPr>
      <dsp:spPr>
        <a:xfrm>
          <a:off x="9139949" y="3443876"/>
          <a:ext cx="341271" cy="399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9139949" y="3523721"/>
        <a:ext cx="238890" cy="239533"/>
      </dsp:txXfrm>
    </dsp:sp>
    <dsp:sp modelId="{8D952FA2-208F-42C3-91EA-D605869A4B4B}">
      <dsp:nvSpPr>
        <dsp:cNvPr id="0" name=""/>
        <dsp:cNvSpPr/>
      </dsp:nvSpPr>
      <dsp:spPr>
        <a:xfrm>
          <a:off x="9622880" y="3160084"/>
          <a:ext cx="1609771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完工拍照</a:t>
          </a:r>
        </a:p>
      </dsp:txBody>
      <dsp:txXfrm>
        <a:off x="9651197" y="3188401"/>
        <a:ext cx="1553137" cy="91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5BC74-A61E-4DF1-AE16-7B31CCBED54C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4CF1-07AA-4DB6-BF40-7D732BD3A9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48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846667" y="1511830"/>
            <a:ext cx="105918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TW" altLang="en-US"/>
              <a:t>標題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846667" y="3991505"/>
            <a:ext cx="10591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副標題樣式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TW" dirty="0"/>
              <a:t>www.csknight.com  </a:t>
            </a:r>
            <a:r>
              <a:rPr lang="zh-TW" altLang="en-US" dirty="0"/>
              <a:t>創源國際</a:t>
            </a:r>
            <a:endParaRPr lang="en-GB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89FF-91AB-4548-85D1-B7E88ED7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0" y="0"/>
            <a:ext cx="4318060" cy="3581145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F90B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 flipV="1">
            <a:off x="10055786" y="5086350"/>
            <a:ext cx="2136213" cy="1771650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" name="直接连接符 7"/>
          <p:cNvCxnSpPr/>
          <p:nvPr userDrawn="1"/>
        </p:nvCxnSpPr>
        <p:spPr>
          <a:xfrm flipH="1">
            <a:off x="696172" y="3045418"/>
            <a:ext cx="1146506" cy="9508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4329131"/>
            <a:ext cx="2895599" cy="2401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"/>
          <p:cNvCxnSpPr/>
          <p:nvPr userDrawn="1"/>
        </p:nvCxnSpPr>
        <p:spPr>
          <a:xfrm flipH="1">
            <a:off x="4034926" y="0"/>
            <a:ext cx="2429874" cy="2015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rot="16200000" flipV="1">
            <a:off x="-1099284" y="1444859"/>
            <a:ext cx="6166850" cy="396828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" name="直接连接符 13"/>
          <p:cNvCxnSpPr/>
          <p:nvPr userDrawn="1"/>
        </p:nvCxnSpPr>
        <p:spPr>
          <a:xfrm flipH="1">
            <a:off x="10376349" y="1369035"/>
            <a:ext cx="1815652" cy="1673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 userDrawn="1"/>
        </p:nvSpPr>
        <p:spPr>
          <a:xfrm rot="16200000" flipV="1">
            <a:off x="3899720" y="2151953"/>
            <a:ext cx="1015660" cy="65356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1" name="直接连接符 34"/>
          <p:cNvCxnSpPr/>
          <p:nvPr userDrawn="1"/>
        </p:nvCxnSpPr>
        <p:spPr>
          <a:xfrm flipH="1">
            <a:off x="3578217" y="4767072"/>
            <a:ext cx="1156115" cy="95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39"/>
          <p:cNvSpPr/>
          <p:nvPr userDrawn="1"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6" name="直接连接符 40"/>
          <p:cNvCxnSpPr/>
          <p:nvPr userDrawn="1"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id="{E519C764-8F62-4F60-A728-3E91537B2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0859" y="2981414"/>
            <a:ext cx="5535490" cy="8540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中文請用微軟黑體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1CED127A-01C1-4C07-8FAC-50AE1EB601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0288" y="3946525"/>
            <a:ext cx="5535612" cy="1212850"/>
          </a:xfrm>
        </p:spPr>
        <p:txBody>
          <a:bodyPr/>
          <a:lstStyle>
            <a:lvl1pPr marL="0" indent="0" algn="just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zh-TW"/>
              <a:t>The user can demonstrate on a projector or computer, or print the presentation and make it into a film to be used in a wider field</a:t>
            </a:r>
          </a:p>
          <a:p>
            <a:pPr lvl="0"/>
            <a:endParaRPr lang="zh-TW" altLang="en-US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176B9AE6-CE8D-4FC9-814E-8183078DA3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0287" y="2057399"/>
            <a:ext cx="3140317" cy="854076"/>
          </a:xfr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tx1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/>
              <a:t>PART 02</a:t>
            </a:r>
          </a:p>
        </p:txBody>
      </p:sp>
    </p:spTree>
    <p:extLst>
      <p:ext uri="{BB962C8B-B14F-4D97-AF65-F5344CB8AC3E}">
        <p14:creationId xmlns:p14="http://schemas.microsoft.com/office/powerpoint/2010/main" val="33231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39"/>
          <p:cNvSpPr/>
          <p:nvPr userDrawn="1"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" name="直接连接符 40"/>
          <p:cNvCxnSpPr/>
          <p:nvPr userDrawn="1"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文字樣式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1"/>
            <a:r>
              <a:rPr lang="zh-TW" altLang="en-US"/>
              <a:t>第二層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文字樣式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cxnSp>
        <p:nvCxnSpPr>
          <p:cNvPr id="10" name="直接连接符 7"/>
          <p:cNvCxnSpPr/>
          <p:nvPr userDrawn="1"/>
        </p:nvCxnSpPr>
        <p:spPr>
          <a:xfrm>
            <a:off x="738718" y="1202433"/>
            <a:ext cx="76457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39"/>
          <p:cNvSpPr/>
          <p:nvPr userDrawn="1"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4" name="直接连接符 40"/>
          <p:cNvCxnSpPr/>
          <p:nvPr userDrawn="1"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C365736-A713-47AA-B58F-32C29884B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zh-TW"/>
              <a:t>www.leosys.com </a:t>
            </a:r>
            <a:r>
              <a:rPr lang="zh-TW" altLang="en-US"/>
              <a:t> 國眾電腦</a:t>
            </a:r>
            <a:endParaRPr lang="en-GB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05BCA1-D406-47D8-8124-37EE89201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489FF-91AB-4548-85D1-B7E88ED7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3ED21E6-9760-4E8A-B76E-98F598C2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72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文字樣式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738719" y="449794"/>
            <a:ext cx="83820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標題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cxnSp>
        <p:nvCxnSpPr>
          <p:cNvPr id="10" name="直接连接符 7"/>
          <p:cNvCxnSpPr/>
          <p:nvPr userDrawn="1"/>
        </p:nvCxnSpPr>
        <p:spPr>
          <a:xfrm>
            <a:off x="738718" y="1202433"/>
            <a:ext cx="76457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39"/>
          <p:cNvSpPr/>
          <p:nvPr userDrawn="1"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2" name="直接连接符 40"/>
          <p:cNvCxnSpPr/>
          <p:nvPr userDrawn="1"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7"/>
          <p:cNvCxnSpPr/>
          <p:nvPr/>
        </p:nvCxnSpPr>
        <p:spPr>
          <a:xfrm>
            <a:off x="814918" y="1202433"/>
            <a:ext cx="76457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 39"/>
          <p:cNvSpPr/>
          <p:nvPr/>
        </p:nvSpPr>
        <p:spPr>
          <a:xfrm>
            <a:off x="10445469" y="5500915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8" name="直接连接符 40"/>
          <p:cNvCxnSpPr/>
          <p:nvPr/>
        </p:nvCxnSpPr>
        <p:spPr>
          <a:xfrm flipH="1">
            <a:off x="9727812" y="6378594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871538" y="2056508"/>
            <a:ext cx="8382000" cy="42084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9053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9">
            <a:extLst>
              <a:ext uri="{FF2B5EF4-FFF2-40B4-BE49-F238E27FC236}">
                <a16:creationId xmlns:a16="http://schemas.microsoft.com/office/drawing/2014/main" id="{4F799B0C-3A2C-440E-9CF9-78F92D43D7DB}"/>
              </a:ext>
            </a:extLst>
          </p:cNvPr>
          <p:cNvCxnSpPr/>
          <p:nvPr userDrawn="1"/>
        </p:nvCxnSpPr>
        <p:spPr>
          <a:xfrm flipH="1">
            <a:off x="0" y="4329131"/>
            <a:ext cx="2895599" cy="2401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81F59E-455B-477A-B2E7-5A5573B45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196799-C9B3-4CF4-A080-7C462D300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489FF-91AB-4548-85D1-B7E88ED7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任意多边形: 形状 24">
            <a:extLst>
              <a:ext uri="{FF2B5EF4-FFF2-40B4-BE49-F238E27FC236}">
                <a16:creationId xmlns:a16="http://schemas.microsoft.com/office/drawing/2014/main" id="{024318B4-930D-4096-88B0-A0A168E2D788}"/>
              </a:ext>
            </a:extLst>
          </p:cNvPr>
          <p:cNvSpPr/>
          <p:nvPr/>
        </p:nvSpPr>
        <p:spPr>
          <a:xfrm rot="16200000">
            <a:off x="8231319" y="3083710"/>
            <a:ext cx="657819" cy="567085"/>
          </a:xfrm>
          <a:custGeom>
            <a:avLst/>
            <a:gdLst>
              <a:gd name="connsiteX0" fmla="*/ 760853 w 760853"/>
              <a:gd name="connsiteY0" fmla="*/ 655908 h 655908"/>
              <a:gd name="connsiteX1" fmla="*/ 0 w 760853"/>
              <a:gd name="connsiteY1" fmla="*/ 655908 h 655908"/>
              <a:gd name="connsiteX2" fmla="*/ 380427 w 760853"/>
              <a:gd name="connsiteY2" fmla="*/ 0 h 655908"/>
              <a:gd name="connsiteX3" fmla="*/ 760853 w 760853"/>
              <a:gd name="connsiteY3" fmla="*/ 655908 h 65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853" h="655908">
                <a:moveTo>
                  <a:pt x="760853" y="655908"/>
                </a:moveTo>
                <a:lnTo>
                  <a:pt x="0" y="655908"/>
                </a:lnTo>
                <a:lnTo>
                  <a:pt x="380427" y="0"/>
                </a:lnTo>
                <a:lnTo>
                  <a:pt x="760853" y="6559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1C5F2FC5-4DC1-4F5E-8AC5-BDDD39145FF6}"/>
              </a:ext>
            </a:extLst>
          </p:cNvPr>
          <p:cNvSpPr/>
          <p:nvPr userDrawn="1"/>
        </p:nvSpPr>
        <p:spPr>
          <a:xfrm rot="16200000" flipH="1">
            <a:off x="8061144" y="2839281"/>
            <a:ext cx="3125334" cy="269425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9FB76DCA-A1C6-4123-BF22-BD52C1167C01}"/>
              </a:ext>
            </a:extLst>
          </p:cNvPr>
          <p:cNvSpPr/>
          <p:nvPr userDrawn="1"/>
        </p:nvSpPr>
        <p:spPr>
          <a:xfrm rot="5400000">
            <a:off x="8811648" y="1524205"/>
            <a:ext cx="2423215" cy="208897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0E1D4CA7-A40E-492B-A285-E2614CDF2A76}"/>
              </a:ext>
            </a:extLst>
          </p:cNvPr>
          <p:cNvSpPr/>
          <p:nvPr userDrawn="1"/>
        </p:nvSpPr>
        <p:spPr>
          <a:xfrm rot="5400000">
            <a:off x="11126775" y="1438836"/>
            <a:ext cx="870817" cy="75070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14FBDC83-B4DD-4309-BC29-9E0E8E59B260}"/>
              </a:ext>
            </a:extLst>
          </p:cNvPr>
          <p:cNvSpPr/>
          <p:nvPr userDrawn="1"/>
        </p:nvSpPr>
        <p:spPr>
          <a:xfrm rot="5400000">
            <a:off x="12314092" y="2029757"/>
            <a:ext cx="649203" cy="55965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F1FBB362-90B6-4814-A00B-5F45A19CF8A2}"/>
              </a:ext>
            </a:extLst>
          </p:cNvPr>
          <p:cNvSpPr/>
          <p:nvPr userDrawn="1"/>
        </p:nvSpPr>
        <p:spPr>
          <a:xfrm rot="5400000">
            <a:off x="11036245" y="5184945"/>
            <a:ext cx="605916" cy="52234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17" name="任意多边形: 形状 24">
            <a:extLst>
              <a:ext uri="{FF2B5EF4-FFF2-40B4-BE49-F238E27FC236}">
                <a16:creationId xmlns:a16="http://schemas.microsoft.com/office/drawing/2014/main" id="{69AE9698-7027-4EA5-A96B-168CB016F3A9}"/>
              </a:ext>
            </a:extLst>
          </p:cNvPr>
          <p:cNvSpPr/>
          <p:nvPr userDrawn="1"/>
        </p:nvSpPr>
        <p:spPr>
          <a:xfrm rot="16200000">
            <a:off x="8699739" y="2168017"/>
            <a:ext cx="3757081" cy="3240728"/>
          </a:xfrm>
          <a:custGeom>
            <a:avLst/>
            <a:gdLst>
              <a:gd name="connsiteX0" fmla="*/ 760853 w 760853"/>
              <a:gd name="connsiteY0" fmla="*/ 655908 h 655908"/>
              <a:gd name="connsiteX1" fmla="*/ 0 w 760853"/>
              <a:gd name="connsiteY1" fmla="*/ 655908 h 655908"/>
              <a:gd name="connsiteX2" fmla="*/ 380427 w 760853"/>
              <a:gd name="connsiteY2" fmla="*/ 0 h 655908"/>
              <a:gd name="connsiteX3" fmla="*/ 760853 w 760853"/>
              <a:gd name="connsiteY3" fmla="*/ 655908 h 65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853" h="655908">
                <a:moveTo>
                  <a:pt x="760853" y="655908"/>
                </a:moveTo>
                <a:lnTo>
                  <a:pt x="0" y="655908"/>
                </a:lnTo>
                <a:lnTo>
                  <a:pt x="380427" y="0"/>
                </a:lnTo>
                <a:lnTo>
                  <a:pt x="760853" y="6559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sp>
        <p:nvSpPr>
          <p:cNvPr id="19" name="任意多边形: 形状 24">
            <a:extLst>
              <a:ext uri="{FF2B5EF4-FFF2-40B4-BE49-F238E27FC236}">
                <a16:creationId xmlns:a16="http://schemas.microsoft.com/office/drawing/2014/main" id="{AD513FF9-587D-417D-845D-ADFEF9BFD76F}"/>
              </a:ext>
            </a:extLst>
          </p:cNvPr>
          <p:cNvSpPr/>
          <p:nvPr userDrawn="1"/>
        </p:nvSpPr>
        <p:spPr>
          <a:xfrm rot="16200000">
            <a:off x="11586192" y="1037017"/>
            <a:ext cx="657819" cy="567085"/>
          </a:xfrm>
          <a:custGeom>
            <a:avLst/>
            <a:gdLst>
              <a:gd name="connsiteX0" fmla="*/ 760853 w 760853"/>
              <a:gd name="connsiteY0" fmla="*/ 655908 h 655908"/>
              <a:gd name="connsiteX1" fmla="*/ 0 w 760853"/>
              <a:gd name="connsiteY1" fmla="*/ 655908 h 655908"/>
              <a:gd name="connsiteX2" fmla="*/ 380427 w 760853"/>
              <a:gd name="connsiteY2" fmla="*/ 0 h 655908"/>
              <a:gd name="connsiteX3" fmla="*/ 760853 w 760853"/>
              <a:gd name="connsiteY3" fmla="*/ 655908 h 65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853" h="655908">
                <a:moveTo>
                  <a:pt x="760853" y="655908"/>
                </a:moveTo>
                <a:lnTo>
                  <a:pt x="0" y="655908"/>
                </a:lnTo>
                <a:lnTo>
                  <a:pt x="380427" y="0"/>
                </a:lnTo>
                <a:lnTo>
                  <a:pt x="760853" y="65590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FangSong" panose="02010609060101010101" pitchFamily="49" charset="-122"/>
            </a:endParaRPr>
          </a:p>
        </p:txBody>
      </p:sp>
      <p:cxnSp>
        <p:nvCxnSpPr>
          <p:cNvPr id="27" name="直接连接符 11">
            <a:extLst>
              <a:ext uri="{FF2B5EF4-FFF2-40B4-BE49-F238E27FC236}">
                <a16:creationId xmlns:a16="http://schemas.microsoft.com/office/drawing/2014/main" id="{0C980AED-8C3D-46E3-91E9-59404F7C06F1}"/>
              </a:ext>
            </a:extLst>
          </p:cNvPr>
          <p:cNvCxnSpPr/>
          <p:nvPr userDrawn="1"/>
        </p:nvCxnSpPr>
        <p:spPr>
          <a:xfrm flipH="1">
            <a:off x="4034926" y="0"/>
            <a:ext cx="2429874" cy="2015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40">
            <a:extLst>
              <a:ext uri="{FF2B5EF4-FFF2-40B4-BE49-F238E27FC236}">
                <a16:creationId xmlns:a16="http://schemas.microsoft.com/office/drawing/2014/main" id="{C8F101A2-3FFD-4B64-B08B-6C6E7B49A1D3}"/>
              </a:ext>
            </a:extLst>
          </p:cNvPr>
          <p:cNvCxnSpPr/>
          <p:nvPr userDrawn="1"/>
        </p:nvCxnSpPr>
        <p:spPr>
          <a:xfrm flipH="1">
            <a:off x="1820143" y="0"/>
            <a:ext cx="578056" cy="4794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39">
            <a:extLst>
              <a:ext uri="{FF2B5EF4-FFF2-40B4-BE49-F238E27FC236}">
                <a16:creationId xmlns:a16="http://schemas.microsoft.com/office/drawing/2014/main" id="{3457DCEA-8DBD-485A-8184-C1DCA73A638B}"/>
              </a:ext>
            </a:extLst>
          </p:cNvPr>
          <p:cNvSpPr/>
          <p:nvPr userDrawn="1"/>
        </p:nvSpPr>
        <p:spPr>
          <a:xfrm rot="10800000">
            <a:off x="0" y="0"/>
            <a:ext cx="1746531" cy="1357086"/>
          </a:xfrm>
          <a:custGeom>
            <a:avLst/>
            <a:gdLst>
              <a:gd name="connsiteX0" fmla="*/ 1319464 w 1319464"/>
              <a:gd name="connsiteY0" fmla="*/ 0 h 1025247"/>
              <a:gd name="connsiteX1" fmla="*/ 1319464 w 1319464"/>
              <a:gd name="connsiteY1" fmla="*/ 1025247 h 1025247"/>
              <a:gd name="connsiteX2" fmla="*/ 0 w 1319464"/>
              <a:gd name="connsiteY2" fmla="*/ 1025247 h 102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464" h="1025247">
                <a:moveTo>
                  <a:pt x="1319464" y="0"/>
                </a:moveTo>
                <a:lnTo>
                  <a:pt x="1319464" y="1025247"/>
                </a:lnTo>
                <a:lnTo>
                  <a:pt x="0" y="10252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2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9F4AC8A7-4F6F-4DA4-B986-A199881D63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523538"/>
            <a:ext cx="3274541" cy="3344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TW" altLang="zh-TW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標題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2068" y="16869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文字樣式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1"/>
            <a:r>
              <a:rPr lang="zh-TW" altLang="en-US"/>
              <a:t>第二層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2"/>
            <a:r>
              <a:rPr lang="zh-TW" altLang="en-US"/>
              <a:t>第三層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3"/>
            <a:r>
              <a:rPr lang="zh-TW" altLang="en-US"/>
              <a:t>第四層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  <a:p>
            <a:pPr lvl="4"/>
            <a:r>
              <a:rPr lang="zh-TW" altLang="en-US"/>
              <a:t>第五層</a:t>
            </a:r>
            <a:r>
              <a:rPr lang="en-US" altLang="zh-TW"/>
              <a:t>-</a:t>
            </a:r>
            <a:r>
              <a:rPr lang="zh-TW" altLang="en-US"/>
              <a:t>中文請用微軟黑體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872068" y="6216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altLang="zh-TW" dirty="0"/>
              <a:t>www.csknight.com </a:t>
            </a:r>
            <a:r>
              <a:rPr lang="zh-TW" altLang="en-US" dirty="0"/>
              <a:t> 創源國際</a:t>
            </a:r>
            <a:endParaRPr lang="en-GB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61400" y="6216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89FF-91AB-4548-85D1-B7E88ED79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2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402789" y="3379975"/>
            <a:ext cx="1649225" cy="16492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943074" y="759417"/>
            <a:ext cx="4695986" cy="46959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30936" y="0"/>
            <a:ext cx="2854105" cy="28541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br>
              <a:rPr lang="en-US" altLang="zh-TW" sz="3600" dirty="0"/>
            </a:br>
            <a:br>
              <a:rPr lang="en-US" altLang="zh-TW" sz="3600" dirty="0"/>
            </a:br>
            <a:r>
              <a:rPr lang="zh-TW" altLang="en-US" sz="3600" dirty="0"/>
              <a:t>文華簡報</a:t>
            </a:r>
            <a:br>
              <a:rPr lang="en-US" altLang="zh-TW" sz="3600" dirty="0"/>
            </a:br>
            <a:r>
              <a:rPr lang="en-US" altLang="zh-TW" sz="2400" dirty="0"/>
              <a:t>2021/12/21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4301279" y="3901084"/>
            <a:ext cx="1096629" cy="11723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/>
          <a:srcRect l="8192" t="10880" r="8742" b="10629"/>
          <a:stretch/>
        </p:blipFill>
        <p:spPr>
          <a:xfrm>
            <a:off x="480447" y="2342772"/>
            <a:ext cx="6334166" cy="1872768"/>
          </a:xfrm>
          <a:prstGeom prst="rect">
            <a:avLst/>
          </a:prstGeom>
        </p:spPr>
      </p:pic>
      <p:pic>
        <p:nvPicPr>
          <p:cNvPr id="10" name="圖片 9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803939" y="1309445"/>
            <a:ext cx="723202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+mn-ea"/>
                <a:ea typeface="+mn-ea"/>
              </a:rPr>
              <a:t>支架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支架設有斜撐加強，使承重能力更高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黑板下方會設有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支</a:t>
            </a:r>
            <a:r>
              <a:rPr lang="zh-TW" altLang="en-US" sz="2000" dirty="0">
                <a:latin typeface="+mn-ea"/>
                <a:ea typeface="+mn-ea"/>
              </a:rPr>
              <a:t>斜撐支架，上方會有兩支支架固定</a:t>
            </a:r>
            <a:endParaRPr lang="en-US" altLang="zh-TW" sz="20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7400983" y="1490493"/>
            <a:ext cx="4233905" cy="3688872"/>
            <a:chOff x="5668667" y="1568294"/>
            <a:chExt cx="5645206" cy="4918496"/>
          </a:xfrm>
        </p:grpSpPr>
        <p:grpSp>
          <p:nvGrpSpPr>
            <p:cNvPr id="9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13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18" name="橢圓 17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10" name="文字方塊 9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480"/>
            <a:ext cx="3085105" cy="2313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2193" b="5070"/>
          <a:stretch>
            <a:fillRect/>
          </a:stretch>
        </p:blipFill>
        <p:spPr bwMode="auto">
          <a:xfrm>
            <a:off x="3131208" y="4014061"/>
            <a:ext cx="4261481" cy="23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圖片 20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板相關安規證明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/>
          <a:srcRect l="30685" r="30655"/>
          <a:stretch/>
        </p:blipFill>
        <p:spPr>
          <a:xfrm>
            <a:off x="992563" y="1271399"/>
            <a:ext cx="1672833" cy="24339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l="30327" r="30298"/>
          <a:stretch/>
        </p:blipFill>
        <p:spPr>
          <a:xfrm>
            <a:off x="3098243" y="1271399"/>
            <a:ext cx="1703741" cy="24339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/>
          <a:srcRect l="30059" r="30030"/>
          <a:stretch/>
        </p:blipFill>
        <p:spPr>
          <a:xfrm>
            <a:off x="5234831" y="1271399"/>
            <a:ext cx="1726919" cy="24339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/>
          <a:srcRect l="30507" r="30654"/>
          <a:stretch/>
        </p:blipFill>
        <p:spPr>
          <a:xfrm>
            <a:off x="7396468" y="1271399"/>
            <a:ext cx="1680561" cy="24339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/>
          <a:srcRect l="30209" r="30238"/>
          <a:stretch/>
        </p:blipFill>
        <p:spPr>
          <a:xfrm>
            <a:off x="992563" y="4020668"/>
            <a:ext cx="1711466" cy="243392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 cstate="print"/>
          <a:srcRect l="30863" r="30566"/>
          <a:stretch/>
        </p:blipFill>
        <p:spPr>
          <a:xfrm>
            <a:off x="3133016" y="4031426"/>
            <a:ext cx="1668968" cy="243392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 cstate="print"/>
          <a:srcRect l="30238" r="30387"/>
          <a:stretch/>
        </p:blipFill>
        <p:spPr>
          <a:xfrm>
            <a:off x="5258009" y="4031426"/>
            <a:ext cx="1703741" cy="24339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9" cstate="print"/>
          <a:srcRect l="30685" r="30744"/>
          <a:stretch/>
        </p:blipFill>
        <p:spPr>
          <a:xfrm>
            <a:off x="7408061" y="4031426"/>
            <a:ext cx="1668968" cy="2433920"/>
          </a:xfrm>
          <a:prstGeom prst="rect">
            <a:avLst/>
          </a:prstGeom>
        </p:spPr>
      </p:pic>
      <p:pic>
        <p:nvPicPr>
          <p:cNvPr id="15" name="圖片 14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9861" y="2082512"/>
            <a:ext cx="6209433" cy="854075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設備安裝標準流程</a:t>
            </a:r>
          </a:p>
        </p:txBody>
      </p:sp>
      <p:pic>
        <p:nvPicPr>
          <p:cNvPr id="3" name="圖片 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資料庫圖表 33"/>
          <p:cNvGraphicFramePr/>
          <p:nvPr>
            <p:extLst>
              <p:ext uri="{D42A27DB-BD31-4B8C-83A1-F6EECF244321}">
                <p14:modId xmlns:p14="http://schemas.microsoft.com/office/powerpoint/2010/main" val="4057473357"/>
              </p:ext>
            </p:extLst>
          </p:nvPr>
        </p:nvGraphicFramePr>
        <p:xfrm>
          <a:off x="700428" y="-1268504"/>
          <a:ext cx="11243731" cy="728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黑板安裝流程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6" y="4894319"/>
            <a:ext cx="1921934" cy="144145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6" y="3102991"/>
            <a:ext cx="1921933" cy="144145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0" y="3104441"/>
            <a:ext cx="1920000" cy="14400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0" y="4895044"/>
            <a:ext cx="1920000" cy="144000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5" y="3102991"/>
            <a:ext cx="1920000" cy="14400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70" y="4894319"/>
            <a:ext cx="1920866" cy="14400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63" y="4894319"/>
            <a:ext cx="1923074" cy="14400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00" y="3102991"/>
            <a:ext cx="1918800" cy="144220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24" y="3102991"/>
            <a:ext cx="1920000" cy="144000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24" y="4894319"/>
            <a:ext cx="1920000" cy="1440000"/>
          </a:xfrm>
          <a:prstGeom prst="rect">
            <a:avLst/>
          </a:prstGeom>
        </p:spPr>
      </p:pic>
      <p:pic>
        <p:nvPicPr>
          <p:cNvPr id="14" name="圖片 13" descr="unname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黑板特殊牆面安裝</a:t>
            </a:r>
          </a:p>
        </p:txBody>
      </p:sp>
      <p:sp>
        <p:nvSpPr>
          <p:cNvPr id="7" name="矩形 6"/>
          <p:cNvSpPr/>
          <p:nvPr/>
        </p:nvSpPr>
        <p:spPr>
          <a:xfrm>
            <a:off x="760498" y="1303545"/>
            <a:ext cx="6690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+mn-ea"/>
              </a:rPr>
              <a:t>輕隔間牆</a:t>
            </a:r>
            <a:endParaRPr lang="en-US" altLang="zh-TW" sz="2000" dirty="0">
              <a:latin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30" y="1817830"/>
            <a:ext cx="2651990" cy="19935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168" y="1817830"/>
            <a:ext cx="2792570" cy="196886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768" y="1817830"/>
            <a:ext cx="2572735" cy="19935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9752" y="1839344"/>
            <a:ext cx="2639517" cy="1893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60498" y="3795075"/>
            <a:ext cx="6690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木作牆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845" y="4376241"/>
            <a:ext cx="2567843" cy="198302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7520" y="4376241"/>
            <a:ext cx="3351756" cy="197633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0414" y="4376241"/>
            <a:ext cx="2574819" cy="1936726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3184263" y="2689413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8425030" y="2689413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551815" y="5122432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607449" y="5122432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黑板安裝</a:t>
            </a:r>
          </a:p>
        </p:txBody>
      </p:sp>
      <p:sp>
        <p:nvSpPr>
          <p:cNvPr id="6" name="矩形 5"/>
          <p:cNvSpPr/>
          <p:nvPr/>
        </p:nvSpPr>
        <p:spPr>
          <a:xfrm>
            <a:off x="760496" y="1131416"/>
            <a:ext cx="6690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空心磚牆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384" y="1588625"/>
            <a:ext cx="2317334" cy="22199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798" y="1606797"/>
            <a:ext cx="2160950" cy="22121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7490" y="1606797"/>
            <a:ext cx="3237166" cy="2196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0496" y="3767040"/>
            <a:ext cx="6690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磚牆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384" y="4291112"/>
            <a:ext cx="2280023" cy="24377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6798" y="4313468"/>
            <a:ext cx="2254407" cy="241543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7490" y="4346274"/>
            <a:ext cx="2926254" cy="2349824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>
          <a:xfrm>
            <a:off x="3238051" y="2431229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142616" y="2431229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218328" y="5014857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6187440" y="5014857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unna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黑板安裝</a:t>
            </a:r>
          </a:p>
        </p:txBody>
      </p:sp>
      <p:sp>
        <p:nvSpPr>
          <p:cNvPr id="6" name="矩形 5"/>
          <p:cNvSpPr/>
          <p:nvPr/>
        </p:nvSpPr>
        <p:spPr>
          <a:xfrm>
            <a:off x="771256" y="1325059"/>
            <a:ext cx="6690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玻璃牆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265" y="1833567"/>
            <a:ext cx="2309823" cy="17973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050" y="1833567"/>
            <a:ext cx="2302802" cy="17973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7504" y="1537736"/>
            <a:ext cx="3887565" cy="2388971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>
            <a:off x="3216536" y="2431229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5916705" y="2431229"/>
            <a:ext cx="580913" cy="4733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07224" y="2330245"/>
            <a:ext cx="4211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+mn-ea"/>
              </a:rPr>
              <a:t>謝謝指教</a:t>
            </a:r>
            <a:br>
              <a:rPr lang="en-US" altLang="zh-TW" sz="5400" dirty="0">
                <a:latin typeface="+mn-ea"/>
              </a:rPr>
            </a:br>
            <a:r>
              <a:rPr lang="en-US" altLang="zh-TW" sz="5400" dirty="0">
                <a:latin typeface="+mn-ea"/>
              </a:rPr>
              <a:t>THANK</a:t>
            </a:r>
            <a:r>
              <a:rPr lang="zh-TW" altLang="en-US" sz="5400" dirty="0">
                <a:latin typeface="+mn-ea"/>
              </a:rPr>
              <a:t> </a:t>
            </a:r>
            <a:r>
              <a:rPr lang="en-US" altLang="zh-TW" sz="5400" dirty="0">
                <a:latin typeface="+mn-ea"/>
              </a:rPr>
              <a:t>YOU</a:t>
            </a:r>
            <a:endParaRPr lang="zh-TW" altLang="en-US" sz="5400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824289" y="1576952"/>
            <a:ext cx="4879087" cy="381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3200" dirty="0"/>
              <a:t>產品規格與保固</a:t>
            </a:r>
            <a:endParaRPr lang="en-US" altLang="zh-TW" sz="32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3200" dirty="0"/>
              <a:t>設備安裝標準流程</a:t>
            </a:r>
            <a:endParaRPr lang="en-US" altLang="zh-TW" sz="32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簡報大綱</a:t>
            </a:r>
          </a:p>
        </p:txBody>
      </p:sp>
      <p:pic>
        <p:nvPicPr>
          <p:cNvPr id="5" name="圖片 4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9862" y="2082512"/>
            <a:ext cx="5535490" cy="854075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產品規格與保固</a:t>
            </a:r>
          </a:p>
        </p:txBody>
      </p:sp>
      <p:pic>
        <p:nvPicPr>
          <p:cNvPr id="6" name="圖片 5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r>
              <a:rPr lang="en-US" altLang="zh-TW" dirty="0">
                <a:sym typeface="Calibri"/>
              </a:rPr>
              <a:t>-</a:t>
            </a:r>
            <a:r>
              <a:rPr lang="zh-TW" altLang="en-US" dirty="0">
                <a:sym typeface="Calibri"/>
              </a:rPr>
              <a:t>文華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48" name="內容版面配置區 2"/>
          <p:cNvSpPr>
            <a:spLocks noGrp="1"/>
          </p:cNvSpPr>
          <p:nvPr>
            <p:ph idx="1"/>
          </p:nvPr>
        </p:nvSpPr>
        <p:spPr>
          <a:xfrm>
            <a:off x="937638" y="1328278"/>
            <a:ext cx="5091253" cy="38326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規格</a:t>
            </a:r>
            <a:r>
              <a:rPr lang="en-US" altLang="zh-TW" sz="2000" dirty="0">
                <a:latin typeface="+mn-ea"/>
                <a:ea typeface="+mn-ea"/>
              </a:rPr>
              <a:t>:450cm~500cm</a:t>
            </a:r>
            <a:r>
              <a:rPr lang="zh-TW" altLang="en-US" sz="2000" dirty="0">
                <a:latin typeface="+mn-ea"/>
                <a:ea typeface="+mn-ea"/>
              </a:rPr>
              <a:t>*</a:t>
            </a:r>
            <a:r>
              <a:rPr lang="en-US" altLang="zh-TW" sz="2000" dirty="0">
                <a:latin typeface="+mn-ea"/>
                <a:ea typeface="+mn-ea"/>
              </a:rPr>
              <a:t>130cm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板面採用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琺瑯黑板</a:t>
            </a:r>
            <a:endParaRPr lang="en-US" altLang="zh-TW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模組化設計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安全設計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無邊框密合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一體化粉筆槽</a:t>
            </a: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Noto Sans CJK JP Regular"/>
              </a:rPr>
              <a:t>粉塵槽寬度 </a:t>
            </a: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≥</a:t>
            </a: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Noto Sans CJK JP Regular"/>
              </a:rPr>
              <a:t>50mm </a:t>
            </a:r>
            <a:endParaRPr lang="en-US" altLang="zh-TW" sz="1800" dirty="0">
              <a:solidFill>
                <a:srgbClr val="0066CC"/>
              </a:solidFill>
              <a:effectLst/>
              <a:highlight>
                <a:srgbClr val="FFFF00"/>
              </a:highlight>
              <a:ea typeface="新細明體" panose="02020500000000000000" pitchFamily="18" charset="-120"/>
              <a:cs typeface="Noto Sans CJK JP Regular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Noto Sans CJK JP Regular"/>
              </a:rPr>
              <a:t>黑(白)板下方設置兩個粉筆盒</a:t>
            </a:r>
            <a:endParaRPr lang="en-US" altLang="zh-TW" sz="2000" dirty="0">
              <a:solidFill>
                <a:srgbClr val="0066CC"/>
              </a:solidFill>
              <a:highlight>
                <a:srgbClr val="FFFF00"/>
              </a:highlight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黑板提供</a:t>
            </a:r>
            <a:r>
              <a:rPr lang="en-US" altLang="zh-TW" sz="2000" dirty="0">
                <a:latin typeface="+mn-ea"/>
              </a:rPr>
              <a:t>20</a:t>
            </a:r>
            <a:r>
              <a:rPr lang="zh-TW" altLang="en-US" sz="2000" dirty="0">
                <a:latin typeface="+mn-ea"/>
              </a:rPr>
              <a:t>支以上</a:t>
            </a:r>
            <a:r>
              <a:rPr lang="en-US" altLang="zh-TW" sz="2000" dirty="0">
                <a:latin typeface="+mn-ea"/>
              </a:rPr>
              <a:t>5</a:t>
            </a:r>
            <a:r>
              <a:rPr lang="zh-TW" altLang="en-US" sz="2000" dirty="0">
                <a:latin typeface="+mn-ea"/>
              </a:rPr>
              <a:t>色環保無塵粉筆組，並提供 </a:t>
            </a:r>
            <a:r>
              <a:rPr lang="en-US" altLang="zh-TW" sz="2000" dirty="0">
                <a:latin typeface="+mn-ea"/>
              </a:rPr>
              <a:t>1</a:t>
            </a:r>
            <a:r>
              <a:rPr lang="zh-TW" altLang="en-US" sz="2000" dirty="0">
                <a:latin typeface="+mn-ea"/>
              </a:rPr>
              <a:t>個 可替換擦布之水洗板擦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白板則提供 </a:t>
            </a:r>
            <a:r>
              <a:rPr lang="en-US" altLang="zh-TW" sz="2000" dirty="0">
                <a:latin typeface="+mn-ea"/>
              </a:rPr>
              <a:t>10</a:t>
            </a:r>
            <a:r>
              <a:rPr lang="zh-TW" altLang="en-US" sz="2000" dirty="0">
                <a:latin typeface="+mn-ea"/>
              </a:rPr>
              <a:t>支</a:t>
            </a:r>
            <a:r>
              <a:rPr lang="en-US" altLang="zh-TW" sz="2000" dirty="0">
                <a:latin typeface="+mn-ea"/>
              </a:rPr>
              <a:t>5</a:t>
            </a:r>
            <a:r>
              <a:rPr lang="zh-TW" altLang="en-US" sz="2000" dirty="0">
                <a:latin typeface="+mn-ea"/>
              </a:rPr>
              <a:t>色白板筆</a:t>
            </a:r>
            <a:endParaRPr lang="zh-TW" altLang="en-US" sz="2000" dirty="0">
              <a:latin typeface="+mn-ea"/>
              <a:ea typeface="+mn-ea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7508560" y="1253824"/>
            <a:ext cx="4233905" cy="3688872"/>
            <a:chOff x="5668667" y="1568294"/>
            <a:chExt cx="5645206" cy="4918496"/>
          </a:xfrm>
        </p:grpSpPr>
        <p:grpSp>
          <p:nvGrpSpPr>
            <p:cNvPr id="28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30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32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33" name="橢圓 32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34" name="橢圓 33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35" name="橢圓 34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36" name="橢圓 35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>
                          <a:lumMod val="50000"/>
                        </a:schemeClr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37" name="橢圓 36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31" name="圖片 30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29" name="文字方塊 28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38" name="圖片 37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22141" y="1458343"/>
            <a:ext cx="65170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+mn-ea"/>
              </a:rPr>
              <a:t>琺瑯黑板面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琺瑯板面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以綠色琺瑯釉粒塗裝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800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度高溫燒附於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0.4MM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冷軋鋼板上</a:t>
            </a:r>
            <a:r>
              <a:rPr lang="zh-TW" altLang="en-US" sz="2000" dirty="0">
                <a:latin typeface="+mn-ea"/>
              </a:rPr>
              <a:t>，形成塘瓷化鋼板表層，市面最高材質，僅有日本、比利時具生產技術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表面堅硬耐刮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可達莫氏硬度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，市面檢測鉛筆硬度</a:t>
            </a:r>
            <a:r>
              <a:rPr lang="en-US" altLang="zh-TW" sz="2000" dirty="0">
                <a:latin typeface="+mn-ea"/>
              </a:rPr>
              <a:t>9H</a:t>
            </a:r>
            <a:r>
              <a:rPr lang="zh-TW" altLang="en-US" sz="2000" dirty="0">
                <a:latin typeface="+mn-ea"/>
              </a:rPr>
              <a:t>換算為莫氏硬度</a:t>
            </a:r>
            <a:r>
              <a:rPr lang="en-US" altLang="zh-TW" sz="2000" dirty="0">
                <a:latin typeface="+mn-ea"/>
              </a:rPr>
              <a:t>3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書寫度佳、耐汙染性強、反光度低 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擦拭容易、保養簡單，使用年限可達</a:t>
            </a:r>
            <a:r>
              <a:rPr lang="en-US" altLang="zh-TW" sz="2000" dirty="0">
                <a:latin typeface="+mn-ea"/>
              </a:rPr>
              <a:t>10</a:t>
            </a:r>
            <a:r>
              <a:rPr lang="zh-TW" altLang="en-US" sz="2000" dirty="0">
                <a:latin typeface="+mn-ea"/>
              </a:rPr>
              <a:t>年以上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適用普通粉筆、無塵粉筆與水擦粉筆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通過國家黑板檢驗標準</a:t>
            </a:r>
            <a:r>
              <a:rPr lang="en-US" altLang="zh-TW" sz="2000" dirty="0">
                <a:latin typeface="+mn-ea"/>
              </a:rPr>
              <a:t>CNS12035</a:t>
            </a:r>
            <a:r>
              <a:rPr lang="zh-TW" altLang="en-US" sz="2000" dirty="0">
                <a:latin typeface="+mn-ea"/>
              </a:rPr>
              <a:t>性能檢驗報告</a:t>
            </a:r>
            <a:endParaRPr lang="en-US" altLang="zh-TW" sz="2000" dirty="0">
              <a:latin typeface="+mn-ea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7508560" y="1253824"/>
            <a:ext cx="4233905" cy="3688871"/>
            <a:chOff x="5668667" y="1568294"/>
            <a:chExt cx="5645205" cy="4918494"/>
          </a:xfrm>
        </p:grpSpPr>
        <p:grpSp>
          <p:nvGrpSpPr>
            <p:cNvPr id="40" name="群組 13"/>
            <p:cNvGrpSpPr/>
            <p:nvPr/>
          </p:nvGrpSpPr>
          <p:grpSpPr>
            <a:xfrm>
              <a:off x="5668667" y="1568294"/>
              <a:ext cx="5645205" cy="4918494"/>
              <a:chOff x="1757966" y="-845001"/>
              <a:chExt cx="10310218" cy="8982977"/>
            </a:xfrm>
          </p:grpSpPr>
          <p:grpSp>
            <p:nvGrpSpPr>
              <p:cNvPr id="42" name="群組 10"/>
              <p:cNvGrpSpPr/>
              <p:nvPr/>
            </p:nvGrpSpPr>
            <p:grpSpPr>
              <a:xfrm>
                <a:off x="1757966" y="-845001"/>
                <a:ext cx="10310218" cy="8982977"/>
                <a:chOff x="7053827" y="2027143"/>
                <a:chExt cx="4229541" cy="3685068"/>
              </a:xfrm>
            </p:grpSpPr>
            <p:sp>
              <p:nvSpPr>
                <p:cNvPr id="44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45" name="橢圓 44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46" name="橢圓 45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49" name="橢圓 48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50" name="橢圓 49"/>
                <p:cNvSpPr/>
                <p:nvPr/>
              </p:nvSpPr>
              <p:spPr>
                <a:xfrm>
                  <a:off x="10474203" y="3435816"/>
                  <a:ext cx="809165" cy="8091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>
                          <a:lumMod val="50000"/>
                        </a:schemeClr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52" name="橢圓 51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41" name="文字方塊 40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61" name="圖片 60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943" y="4531411"/>
            <a:ext cx="4125929" cy="23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文字方塊 61"/>
          <p:cNvSpPr txBox="1"/>
          <p:nvPr/>
        </p:nvSpPr>
        <p:spPr>
          <a:xfrm>
            <a:off x="5605396" y="467220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外層</a:t>
            </a:r>
            <a:r>
              <a:rPr lang="en-US" altLang="zh-TW" dirty="0"/>
              <a:t>(</a:t>
            </a:r>
            <a:r>
              <a:rPr lang="zh-TW" altLang="en-US" dirty="0"/>
              <a:t>黑板用外層搪瓷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7645051" y="56951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搪瓷用鋼板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7651314" y="60333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鎳層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7651314" y="64655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底層</a:t>
            </a:r>
            <a:r>
              <a:rPr lang="en-US" altLang="zh-TW" dirty="0"/>
              <a:t>(</a:t>
            </a:r>
            <a:r>
              <a:rPr lang="zh-TW" altLang="en-US" dirty="0"/>
              <a:t>背襯搪瓷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7651314" y="53966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鎳層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7651314" y="51085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底層</a:t>
            </a:r>
            <a:r>
              <a:rPr lang="en-US" altLang="zh-TW" dirty="0"/>
              <a:t>(</a:t>
            </a:r>
            <a:r>
              <a:rPr lang="zh-TW" altLang="en-US" dirty="0"/>
              <a:t>背襯搪瓷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28708" y="1294718"/>
            <a:ext cx="6995281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+mn-ea"/>
                <a:ea typeface="+mn-ea"/>
              </a:rPr>
              <a:t>鋁合金結構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鋁合金具高強度且耐腐蝕性優點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86mm</a:t>
            </a:r>
            <a:r>
              <a:rPr lang="zh-TW" altLang="en-US" sz="2000" dirty="0">
                <a:latin typeface="+mn-ea"/>
                <a:ea typeface="+mn-ea"/>
              </a:rPr>
              <a:t>下邊管與筆槽為一體成型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模組化設計四片板面可用螺絲起子正面拆卸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鋁框設計皆有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導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R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角</a:t>
            </a:r>
            <a:endParaRPr lang="en-US" altLang="zh-TW" sz="20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活動板採用自動膠合封邊機封</a:t>
            </a:r>
            <a:r>
              <a:rPr lang="en-US" altLang="zh-TW" sz="2000" dirty="0">
                <a:latin typeface="+mn-ea"/>
                <a:ea typeface="+mn-ea"/>
              </a:rPr>
              <a:t>ABS</a:t>
            </a:r>
            <a:r>
              <a:rPr lang="zh-TW" altLang="en-US" sz="2000" dirty="0">
                <a:latin typeface="+mn-ea"/>
                <a:ea typeface="+mn-ea"/>
              </a:rPr>
              <a:t>厚邊防撞條</a:t>
            </a:r>
            <a:endParaRPr lang="en-US" altLang="zh-TW" sz="20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7508560" y="1253824"/>
            <a:ext cx="4233905" cy="3688872"/>
            <a:chOff x="5668667" y="1568294"/>
            <a:chExt cx="5645206" cy="4918496"/>
          </a:xfrm>
        </p:grpSpPr>
        <p:grpSp>
          <p:nvGrpSpPr>
            <p:cNvPr id="8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10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12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9" name="文字方塊 8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1" y="4418066"/>
            <a:ext cx="2782284" cy="208671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35" y="4433564"/>
            <a:ext cx="2802993" cy="2102245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5" y="4405879"/>
            <a:ext cx="1613734" cy="2152562"/>
          </a:xfrm>
          <a:prstGeom prst="rect">
            <a:avLst/>
          </a:prstGeom>
        </p:spPr>
      </p:pic>
      <p:pic>
        <p:nvPicPr>
          <p:cNvPr id="23" name="圖片 22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/>
          <a:stretch>
            <a:fillRect/>
          </a:stretch>
        </p:blipFill>
        <p:spPr>
          <a:xfrm>
            <a:off x="4426527" y="4107050"/>
            <a:ext cx="3658376" cy="238674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28708" y="1294718"/>
            <a:ext cx="6995281" cy="2443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+mn-ea"/>
                <a:ea typeface="+mn-ea"/>
              </a:rPr>
              <a:t>鋁合金結構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黑</a:t>
            </a:r>
            <a:r>
              <a:rPr lang="en-US" altLang="zh-TW" sz="2000" dirty="0">
                <a:latin typeface="+mn-ea"/>
                <a:ea typeface="+mn-ea"/>
              </a:rPr>
              <a:t>(</a:t>
            </a:r>
            <a:r>
              <a:rPr lang="zh-TW" altLang="en-US" sz="2000" dirty="0">
                <a:latin typeface="+mn-ea"/>
                <a:ea typeface="+mn-ea"/>
              </a:rPr>
              <a:t>白</a:t>
            </a:r>
            <a:r>
              <a:rPr lang="en-US" altLang="zh-TW" sz="2000" dirty="0">
                <a:latin typeface="+mn-ea"/>
                <a:ea typeface="+mn-ea"/>
              </a:rPr>
              <a:t>)</a:t>
            </a:r>
            <a:r>
              <a:rPr lang="zh-TW" altLang="en-US" sz="2000" dirty="0">
                <a:latin typeface="+mn-ea"/>
                <a:ea typeface="+mn-ea"/>
              </a:rPr>
              <a:t>板各部份及週邊須進行修飾、倒角或收邊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2000" dirty="0"/>
              <a:t>上下左右四面採鋁合金邊框可實貼固定於牆面，為鋁質方管且以圓角收邊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Noto Sans CJK JP Regular"/>
              </a:rPr>
              <a:t>活動式黑(白)板需加裝防撞飾條，且所有滑輪需有軸承裝置</a:t>
            </a:r>
            <a:endParaRPr lang="en-US" altLang="zh-TW" sz="2000" dirty="0">
              <a:solidFill>
                <a:srgbClr val="0066CC"/>
              </a:solidFill>
              <a:effectLst/>
              <a:highlight>
                <a:srgbClr val="FFFF00"/>
              </a:highlight>
              <a:ea typeface="新細明體" panose="02020500000000000000" pitchFamily="18" charset="-120"/>
              <a:cs typeface="Noto Sans CJK JP Regular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1800" dirty="0">
                <a:solidFill>
                  <a:srgbClr val="0066CC"/>
                </a:solidFill>
                <a:effectLst/>
                <a:highlight>
                  <a:srgbClr val="FFFF00"/>
                </a:highlight>
                <a:ea typeface="新細明體" panose="02020500000000000000" pitchFamily="18" charset="-120"/>
                <a:cs typeface="Noto Sans CJK JP Regular"/>
              </a:rPr>
              <a:t>輪面以橡膠材質包覆</a:t>
            </a:r>
            <a:endParaRPr lang="en-US" altLang="zh-TW" sz="2000" dirty="0">
              <a:solidFill>
                <a:srgbClr val="0066CC"/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  <p:grpSp>
        <p:nvGrpSpPr>
          <p:cNvPr id="2" name="群組 6"/>
          <p:cNvGrpSpPr/>
          <p:nvPr/>
        </p:nvGrpSpPr>
        <p:grpSpPr>
          <a:xfrm>
            <a:off x="7508560" y="1253824"/>
            <a:ext cx="4233905" cy="3688872"/>
            <a:chOff x="5668667" y="1568294"/>
            <a:chExt cx="5645206" cy="4918496"/>
          </a:xfrm>
        </p:grpSpPr>
        <p:grpSp>
          <p:nvGrpSpPr>
            <p:cNvPr id="3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4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12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3" name="橢圓 12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9" name="文字方塊 8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20" name="圖片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" y="4110543"/>
            <a:ext cx="4212285" cy="2369410"/>
          </a:xfrm>
          <a:prstGeom prst="rect">
            <a:avLst/>
          </a:prstGeom>
        </p:spPr>
      </p:pic>
      <p:pic>
        <p:nvPicPr>
          <p:cNvPr id="24" name="圖片 23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28634" y="1389396"/>
            <a:ext cx="7081418" cy="1891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+mn-ea"/>
                <a:ea typeface="+mn-ea"/>
              </a:rPr>
              <a:t>襯材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整片木芯板裁切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  <a:ea typeface="+mn-ea"/>
              </a:rPr>
              <a:t>木心板具有高強度抗壓性</a:t>
            </a:r>
            <a:r>
              <a:rPr lang="en-US" altLang="zh-TW" sz="2000" dirty="0"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可達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9900kgf</a:t>
            </a:r>
            <a:r>
              <a:rPr lang="en-US" altLang="zh-TW" sz="2000" dirty="0">
                <a:latin typeface="+mn-ea"/>
                <a:ea typeface="+mn-ea"/>
              </a:rPr>
              <a:t>)</a:t>
            </a:r>
            <a:r>
              <a:rPr lang="zh-TW" altLang="en-US" sz="2000" dirty="0">
                <a:latin typeface="+mn-ea"/>
                <a:ea typeface="+mn-ea"/>
              </a:rPr>
              <a:t>，書寫舒適度較佳，且耐用度高</a:t>
            </a:r>
            <a:endParaRPr lang="en-US" altLang="zh-TW" sz="2000" dirty="0">
              <a:latin typeface="+mn-ea"/>
              <a:ea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422499" y="1651860"/>
            <a:ext cx="4233905" cy="3688872"/>
            <a:chOff x="5668667" y="1568294"/>
            <a:chExt cx="5645206" cy="4918496"/>
          </a:xfrm>
        </p:grpSpPr>
        <p:grpSp>
          <p:nvGrpSpPr>
            <p:cNvPr id="9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13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18" name="橢圓 17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10" name="文字方塊 9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72" y="3259658"/>
            <a:ext cx="4044017" cy="3033013"/>
          </a:xfrm>
          <a:prstGeom prst="rect">
            <a:avLst/>
          </a:prstGeom>
        </p:spPr>
      </p:pic>
      <p:pic>
        <p:nvPicPr>
          <p:cNvPr id="20" name="圖片 19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5367455-B46A-4F48-B018-DFF0AE92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449794"/>
            <a:ext cx="8382000" cy="854075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Calibri"/>
              </a:rPr>
              <a:t>開閉式琺瑯黑</a:t>
            </a:r>
            <a:r>
              <a:rPr lang="en-US" altLang="zh-TW" dirty="0">
                <a:sym typeface="Calibri"/>
              </a:rPr>
              <a:t>(</a:t>
            </a:r>
            <a:r>
              <a:rPr lang="zh-TW" altLang="en-US" dirty="0">
                <a:sym typeface="Calibri"/>
              </a:rPr>
              <a:t>白</a:t>
            </a:r>
            <a:r>
              <a:rPr lang="en-US" altLang="zh-TW" dirty="0">
                <a:sym typeface="Calibri"/>
              </a:rPr>
              <a:t>)</a:t>
            </a:r>
            <a:r>
              <a:rPr lang="zh-TW" altLang="en-US" dirty="0">
                <a:sym typeface="Calibri"/>
              </a:rPr>
              <a:t>板</a:t>
            </a:r>
            <a:endParaRPr lang="en-US" kern="0" dirty="0">
              <a:solidFill>
                <a:srgbClr val="80C342"/>
              </a:solidFill>
              <a:sym typeface="Acer Foco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28634" y="1389396"/>
            <a:ext cx="7081418" cy="1891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+mn-ea"/>
              </a:rPr>
              <a:t>配件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黑板下方設置兩個粉筆盒</a:t>
            </a:r>
            <a:endParaRPr lang="en-US" altLang="zh-TW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+mn-ea"/>
              </a:rPr>
              <a:t>採用固定栓固定位置</a:t>
            </a:r>
            <a:endParaRPr lang="en-US" altLang="zh-TW" sz="2000" dirty="0">
              <a:latin typeface="+mn-ea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7422499" y="1651860"/>
            <a:ext cx="4233905" cy="3688872"/>
            <a:chOff x="5668667" y="1568294"/>
            <a:chExt cx="5645206" cy="4918496"/>
          </a:xfrm>
        </p:grpSpPr>
        <p:grpSp>
          <p:nvGrpSpPr>
            <p:cNvPr id="3" name="群組 13"/>
            <p:cNvGrpSpPr/>
            <p:nvPr/>
          </p:nvGrpSpPr>
          <p:grpSpPr>
            <a:xfrm>
              <a:off x="5668667" y="1568294"/>
              <a:ext cx="5645206" cy="4918494"/>
              <a:chOff x="1757966" y="-845001"/>
              <a:chExt cx="10310220" cy="8982977"/>
            </a:xfrm>
          </p:grpSpPr>
          <p:grpSp>
            <p:nvGrpSpPr>
              <p:cNvPr id="4" name="群組 10"/>
              <p:cNvGrpSpPr/>
              <p:nvPr/>
            </p:nvGrpSpPr>
            <p:grpSpPr>
              <a:xfrm>
                <a:off x="1757966" y="-845001"/>
                <a:ext cx="10310220" cy="8982977"/>
                <a:chOff x="7053827" y="2027143"/>
                <a:chExt cx="4229542" cy="3685068"/>
              </a:xfrm>
            </p:grpSpPr>
            <p:sp>
              <p:nvSpPr>
                <p:cNvPr id="13" name="橢圓 2"/>
                <p:cNvSpPr/>
                <p:nvPr/>
              </p:nvSpPr>
              <p:spPr>
                <a:xfrm>
                  <a:off x="7563675" y="2449071"/>
                  <a:ext cx="3215291" cy="3215291"/>
                </a:xfrm>
                <a:prstGeom prst="ellips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>
                  <a:off x="7053827" y="3438050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支架</a:t>
                  </a: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>
                  <a:off x="8764016" y="2027143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板面</a:t>
                  </a: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>
                  <a:off x="9918918" y="4903046"/>
                  <a:ext cx="809165" cy="8091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2">
                          <a:lumMod val="10000"/>
                        </a:schemeClr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襯材</a:t>
                  </a: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10474204" y="3435816"/>
                  <a:ext cx="809165" cy="809165"/>
                </a:xfrm>
                <a:prstGeom prst="ellips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結構</a:t>
                  </a:r>
                </a:p>
              </p:txBody>
            </p:sp>
            <p:sp>
              <p:nvSpPr>
                <p:cNvPr id="18" name="橢圓 17"/>
                <p:cNvSpPr/>
                <p:nvPr/>
              </p:nvSpPr>
              <p:spPr>
                <a:xfrm>
                  <a:off x="7708929" y="4899761"/>
                  <a:ext cx="809165" cy="809165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100" dirty="0">
                      <a:solidFill>
                        <a:schemeClr val="bg1"/>
                      </a:solidFill>
                      <a:latin typeface="Adobe 繁黑體 Std B" panose="020B0700000000000000" pitchFamily="34" charset="-120"/>
                      <a:ea typeface="Adobe 繁黑體 Std B" panose="020B0700000000000000" pitchFamily="34" charset="-120"/>
                    </a:rPr>
                    <a:t>配件</a:t>
                  </a:r>
                </a:p>
              </p:txBody>
            </p:sp>
          </p:grpSp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192" t="10880" r="8742" b="10629"/>
              <a:stretch/>
            </p:blipFill>
            <p:spPr>
              <a:xfrm>
                <a:off x="3833676" y="2599311"/>
                <a:ext cx="6158802" cy="1820919"/>
              </a:xfrm>
              <a:prstGeom prst="rect">
                <a:avLst/>
              </a:prstGeom>
            </p:spPr>
          </p:pic>
        </p:grpSp>
        <p:sp>
          <p:nvSpPr>
            <p:cNvPr id="10" name="文字方塊 9"/>
            <p:cNvSpPr txBox="1"/>
            <p:nvPr/>
          </p:nvSpPr>
          <p:spPr>
            <a:xfrm>
              <a:off x="7321720" y="4570153"/>
              <a:ext cx="24006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開合式琺瑯黑板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372" y="3549112"/>
            <a:ext cx="2975673" cy="22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圖片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3"/>
          <a:stretch>
            <a:fillRect/>
          </a:stretch>
        </p:blipFill>
        <p:spPr>
          <a:xfrm>
            <a:off x="261559" y="3550941"/>
            <a:ext cx="3250568" cy="2090441"/>
          </a:xfrm>
          <a:prstGeom prst="rect">
            <a:avLst/>
          </a:prstGeom>
        </p:spPr>
      </p:pic>
      <p:pic>
        <p:nvPicPr>
          <p:cNvPr id="21" name="圖片 20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6872" y="291292"/>
            <a:ext cx="998220" cy="1287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JECTOR">
      <a:dk1>
        <a:srgbClr val="666666"/>
      </a:dk1>
      <a:lt1>
        <a:sysClr val="window" lastClr="FFFFFF"/>
      </a:lt1>
      <a:dk2>
        <a:srgbClr val="09348B"/>
      </a:dk2>
      <a:lt2>
        <a:srgbClr val="E7E6E6"/>
      </a:lt2>
      <a:accent1>
        <a:srgbClr val="48A9CC"/>
      </a:accent1>
      <a:accent2>
        <a:srgbClr val="5B9BD5"/>
      </a:accent2>
      <a:accent3>
        <a:srgbClr val="7F7F7F"/>
      </a:accent3>
      <a:accent4>
        <a:srgbClr val="0070C0"/>
      </a:accent4>
      <a:accent5>
        <a:srgbClr val="0F90BF"/>
      </a:accent5>
      <a:accent6>
        <a:srgbClr val="65B2D5"/>
      </a:accent6>
      <a:hlink>
        <a:srgbClr val="00206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D69A4C8CCB89641B30F050FFE71DF6D" ma:contentTypeVersion="11" ma:contentTypeDescription="建立新的文件。" ma:contentTypeScope="" ma:versionID="61d9ca7e0ec26f1e8a7a02bf635dfd0a">
  <xsd:schema xmlns:xsd="http://www.w3.org/2001/XMLSchema" xmlns:xs="http://www.w3.org/2001/XMLSchema" xmlns:p="http://schemas.microsoft.com/office/2006/metadata/properties" xmlns:ns2="264926a7-fca8-4b76-aec1-c48b1fca07d3" xmlns:ns3="b20ddd66-cea7-430c-b116-42c667de3bcc" targetNamespace="http://schemas.microsoft.com/office/2006/metadata/properties" ma:root="true" ma:fieldsID="0c1d887b14aadb577d842d1d58edd69d" ns2:_="" ns3:_="">
    <xsd:import namespace="264926a7-fca8-4b76-aec1-c48b1fca07d3"/>
    <xsd:import namespace="b20ddd66-cea7-430c-b116-42c667de3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926a7-fca8-4b76-aec1-c48b1fca0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ddd66-cea7-430c-b116-42c667de3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0ddd66-cea7-430c-b116-42c667de3bcc">
      <UserInfo>
        <DisplayName>Angle Weng 翁如玉</DisplayName>
        <AccountId>11</AccountId>
        <AccountType/>
      </UserInfo>
      <UserInfo>
        <DisplayName>Amber Sun 孫稔涵</DisplayName>
        <AccountId>33</AccountId>
        <AccountType/>
      </UserInfo>
      <UserInfo>
        <DisplayName>Penny Tong 湯筱平</DisplayName>
        <AccountId>21</AccountId>
        <AccountType/>
      </UserInfo>
      <UserInfo>
        <DisplayName>Chunky Chen 陳昭昇</DisplayName>
        <AccountId>43</AccountId>
        <AccountType/>
      </UserInfo>
      <UserInfo>
        <DisplayName>Iris Hsu 許佳琪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0EF7D35-47C2-4E90-A35C-8895777930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EDED4-B647-4F1A-BA3C-E0F48B191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926a7-fca8-4b76-aec1-c48b1fca07d3"/>
    <ds:schemaRef ds:uri="b20ddd66-cea7-430c-b116-42c667de3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51E4AA-D115-471C-B70D-C77EC871AAB7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264926a7-fca8-4b76-aec1-c48b1fca07d3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b20ddd66-cea7-430c-b116-42c667de3b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641</Words>
  <Application>Microsoft Office PowerPoint</Application>
  <PresentationFormat>寬螢幕</PresentationFormat>
  <Paragraphs>113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Adobe 繁黑體 Std B</vt:lpstr>
      <vt:lpstr>Arial</vt:lpstr>
      <vt:lpstr>Calibri</vt:lpstr>
      <vt:lpstr>Futura-Condensed-Normal</vt:lpstr>
      <vt:lpstr>Gill Sans MT</vt:lpstr>
      <vt:lpstr>Wingdings</vt:lpstr>
      <vt:lpstr>Office 佈景主題</vt:lpstr>
      <vt:lpstr>  文華簡報 2021/12/21</vt:lpstr>
      <vt:lpstr>簡報大綱</vt:lpstr>
      <vt:lpstr>產品規格與保固</vt:lpstr>
      <vt:lpstr>開閉式琺瑯黑(白)板-文華</vt:lpstr>
      <vt:lpstr>開閉式琺瑯黑(白)板</vt:lpstr>
      <vt:lpstr>開閉式琺瑯黑(白)板</vt:lpstr>
      <vt:lpstr>開閉式琺瑯黑(白)板</vt:lpstr>
      <vt:lpstr>開閉式琺瑯黑(白)板</vt:lpstr>
      <vt:lpstr>開閉式琺瑯黑(白)板</vt:lpstr>
      <vt:lpstr>開閉式琺瑯黑(白)板</vt:lpstr>
      <vt:lpstr>開閉式琺瑯黑(白)板相關安規證明</vt:lpstr>
      <vt:lpstr>設備安裝標準流程</vt:lpstr>
      <vt:lpstr>黑板安裝流程</vt:lpstr>
      <vt:lpstr>黑板特殊牆面安裝</vt:lpstr>
      <vt:lpstr>黑板安裝</vt:lpstr>
      <vt:lpstr>黑板安裝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 HSU</dc:creator>
  <cp:lastModifiedBy>張雅惠</cp:lastModifiedBy>
  <cp:revision>296</cp:revision>
  <cp:lastPrinted>2021-11-24T01:53:18Z</cp:lastPrinted>
  <dcterms:created xsi:type="dcterms:W3CDTF">2021-04-07T08:10:38Z</dcterms:created>
  <dcterms:modified xsi:type="dcterms:W3CDTF">2021-12-20T12:16:01Z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0x0101001D69A4C8CCB89641B30F050FFE71DF6D</vt:lpwstr>
  </property>
</Properties>
</file>