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1330" r:id="rId2"/>
    <p:sldId id="1382" r:id="rId3"/>
    <p:sldId id="1399" r:id="rId4"/>
    <p:sldId id="1400" r:id="rId5"/>
    <p:sldId id="1401" r:id="rId6"/>
    <p:sldId id="1402" r:id="rId7"/>
    <p:sldId id="1403" r:id="rId8"/>
    <p:sldId id="1404"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微軟正黑體" panose="020B0604030504040204" pitchFamily="34" charset="-12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B11166-5627-426A-AC4F-AF01B6641281}">
  <a:tblStyle styleId="{7AB11166-5627-426A-AC4F-AF01B664128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16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D5B3DE5-FD23-FF49-99E8-8D6992BB23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3171"/>
            <a:ext cx="9144000" cy="5137158"/>
          </a:xfrm>
          <a:prstGeom prst="rect">
            <a:avLst/>
          </a:prstGeom>
        </p:spPr>
      </p:pic>
      <p:grpSp>
        <p:nvGrpSpPr>
          <p:cNvPr id="8" name="Group 7">
            <a:extLst>
              <a:ext uri="{FF2B5EF4-FFF2-40B4-BE49-F238E27FC236}">
                <a16:creationId xmlns:a16="http://schemas.microsoft.com/office/drawing/2014/main" id="{F4F310BF-18BD-4A4C-8070-B895A0DA2A40}"/>
              </a:ext>
            </a:extLst>
          </p:cNvPr>
          <p:cNvGrpSpPr/>
          <p:nvPr userDrawn="1"/>
        </p:nvGrpSpPr>
        <p:grpSpPr>
          <a:xfrm>
            <a:off x="1" y="-3173"/>
            <a:ext cx="2669927" cy="5143502"/>
            <a:chOff x="6634925" y="446221"/>
            <a:chExt cx="952616" cy="1837440"/>
          </a:xfrm>
          <a:noFill/>
        </p:grpSpPr>
        <p:sp>
          <p:nvSpPr>
            <p:cNvPr id="9" name="Right Triangle 8">
              <a:extLst>
                <a:ext uri="{FF2B5EF4-FFF2-40B4-BE49-F238E27FC236}">
                  <a16:creationId xmlns:a16="http://schemas.microsoft.com/office/drawing/2014/main" id="{5DDD24AE-9AC2-4C47-A543-560E2F73AE7C}"/>
                </a:ext>
              </a:extLst>
            </p:cNvPr>
            <p:cNvSpPr/>
            <p:nvPr/>
          </p:nvSpPr>
          <p:spPr>
            <a:xfrm rot="5400000">
              <a:off x="6635023" y="446221"/>
              <a:ext cx="952518" cy="952518"/>
            </a:xfrm>
            <a:prstGeom prst="rtTriangle">
              <a:avLst/>
            </a:prstGeom>
            <a:grp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sp>
          <p:nvSpPr>
            <p:cNvPr id="10" name="Right Triangle 9">
              <a:extLst>
                <a:ext uri="{FF2B5EF4-FFF2-40B4-BE49-F238E27FC236}">
                  <a16:creationId xmlns:a16="http://schemas.microsoft.com/office/drawing/2014/main" id="{13B6156A-0DFC-5B40-BDB1-59760BD0EC1B}"/>
                </a:ext>
              </a:extLst>
            </p:cNvPr>
            <p:cNvSpPr/>
            <p:nvPr/>
          </p:nvSpPr>
          <p:spPr>
            <a:xfrm rot="5400000">
              <a:off x="6634926" y="1767234"/>
              <a:ext cx="516427" cy="516427"/>
            </a:xfrm>
            <a:prstGeom prst="rtTriangle">
              <a:avLst/>
            </a:prstGeom>
            <a:grp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sp>
          <p:nvSpPr>
            <p:cNvPr id="11" name="Right Triangle 10">
              <a:extLst>
                <a:ext uri="{FF2B5EF4-FFF2-40B4-BE49-F238E27FC236}">
                  <a16:creationId xmlns:a16="http://schemas.microsoft.com/office/drawing/2014/main" id="{A8711D31-AE52-C540-AE23-77A1C391DFC3}"/>
                </a:ext>
              </a:extLst>
            </p:cNvPr>
            <p:cNvSpPr/>
            <p:nvPr/>
          </p:nvSpPr>
          <p:spPr>
            <a:xfrm rot="16200000">
              <a:off x="6634925" y="1106728"/>
              <a:ext cx="516427" cy="516427"/>
            </a:xfrm>
            <a:prstGeom prst="rtTriangle">
              <a:avLst/>
            </a:prstGeom>
            <a:grp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grpSp>
      <p:sp>
        <p:nvSpPr>
          <p:cNvPr id="12" name="Title Placeholder 1">
            <a:extLst>
              <a:ext uri="{FF2B5EF4-FFF2-40B4-BE49-F238E27FC236}">
                <a16:creationId xmlns:a16="http://schemas.microsoft.com/office/drawing/2014/main" id="{590A4857-50A0-5443-BD40-F6741DAE41A7}"/>
              </a:ext>
            </a:extLst>
          </p:cNvPr>
          <p:cNvSpPr>
            <a:spLocks noGrp="1"/>
          </p:cNvSpPr>
          <p:nvPr>
            <p:ph type="title" hasCustomPrompt="1"/>
          </p:nvPr>
        </p:nvSpPr>
        <p:spPr>
          <a:xfrm>
            <a:off x="1620000" y="1438224"/>
            <a:ext cx="5580000" cy="1977559"/>
          </a:xfrm>
          <a:prstGeom prst="rect">
            <a:avLst/>
          </a:prstGeom>
        </p:spPr>
        <p:txBody>
          <a:bodyPr vert="horz" lIns="91440" tIns="45720" rIns="91440" bIns="45720" rtlCol="0" anchor="b" anchorCtr="0">
            <a:normAutofit/>
          </a:bodyPr>
          <a:lstStyle/>
          <a:p>
            <a:r>
              <a:rPr lang="en-US" dirty="0"/>
              <a:t>Click to</a:t>
            </a:r>
            <a:br>
              <a:rPr lang="en-US" dirty="0"/>
            </a:br>
            <a:r>
              <a:rPr lang="en-US" dirty="0"/>
              <a:t>Edit Master</a:t>
            </a:r>
            <a:br>
              <a:rPr lang="en-US" dirty="0"/>
            </a:br>
            <a:r>
              <a:rPr lang="en-US" dirty="0"/>
              <a:t>Title Style</a:t>
            </a:r>
          </a:p>
        </p:txBody>
      </p:sp>
      <p:pic>
        <p:nvPicPr>
          <p:cNvPr id="22" name="Picture 21" descr="A close up of a logo&#10;&#10;Description automatically generated">
            <a:extLst>
              <a:ext uri="{FF2B5EF4-FFF2-40B4-BE49-F238E27FC236}">
                <a16:creationId xmlns:a16="http://schemas.microsoft.com/office/drawing/2014/main" id="{A7E2C005-CEB1-C24B-ABAC-6C43174735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24800" y="4751158"/>
            <a:ext cx="1025584" cy="206530"/>
          </a:xfrm>
          <a:prstGeom prst="rect">
            <a:avLst/>
          </a:prstGeom>
        </p:spPr>
      </p:pic>
      <p:sp>
        <p:nvSpPr>
          <p:cNvPr id="3" name="Text Placeholder 2">
            <a:extLst>
              <a:ext uri="{FF2B5EF4-FFF2-40B4-BE49-F238E27FC236}">
                <a16:creationId xmlns:a16="http://schemas.microsoft.com/office/drawing/2014/main" id="{5B3F4D9E-888E-6143-844F-ED441CAE0659}"/>
              </a:ext>
            </a:extLst>
          </p:cNvPr>
          <p:cNvSpPr>
            <a:spLocks noGrp="1"/>
          </p:cNvSpPr>
          <p:nvPr>
            <p:ph type="body" sz="quarter" idx="10" hasCustomPrompt="1"/>
          </p:nvPr>
        </p:nvSpPr>
        <p:spPr>
          <a:xfrm>
            <a:off x="1620000" y="3631517"/>
            <a:ext cx="5580000" cy="539334"/>
          </a:xfrm>
          <a:prstGeom prst="rect">
            <a:avLst/>
          </a:prstGeom>
        </p:spPr>
        <p:txBody>
          <a:bodyPr/>
          <a:lstStyle>
            <a:lvl1pPr>
              <a:defRPr lang="en-US" sz="1598" b="1" i="0" kern="1200" dirty="0">
                <a:solidFill>
                  <a:schemeClr val="bg1"/>
                </a:solidFill>
                <a:latin typeface="Arial" panose="020B0604020202020204" pitchFamily="34" charset="0"/>
                <a:ea typeface="+mn-ea"/>
                <a:cs typeface="Arial" panose="020B0604020202020204" pitchFamily="34" charset="0"/>
              </a:defRPr>
            </a:lvl1pPr>
          </a:lstStyle>
          <a:p>
            <a:pPr marL="0" lvl="0" indent="0" algn="l" defTabSz="684977" rtl="0" eaLnBrk="1" latinLnBrk="0" hangingPunct="1">
              <a:lnSpc>
                <a:spcPct val="90000"/>
              </a:lnSpc>
              <a:spcBef>
                <a:spcPts val="749"/>
              </a:spcBef>
              <a:buFontTx/>
              <a:buNone/>
            </a:pPr>
            <a:r>
              <a:rPr lang="en-US" dirty="0"/>
              <a:t>Click to edit Sub text styles</a:t>
            </a:r>
          </a:p>
        </p:txBody>
      </p:sp>
    </p:spTree>
    <p:extLst>
      <p:ext uri="{BB962C8B-B14F-4D97-AF65-F5344CB8AC3E}">
        <p14:creationId xmlns:p14="http://schemas.microsoft.com/office/powerpoint/2010/main" val="338985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Fea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EA1A6D6-DDFC-0F4D-8B50-BB47DE93BA06}"/>
              </a:ext>
            </a:extLst>
          </p:cNvPr>
          <p:cNvSpPr>
            <a:spLocks noGrp="1"/>
          </p:cNvSpPr>
          <p:nvPr>
            <p:ph type="pic" idx="1"/>
          </p:nvPr>
        </p:nvSpPr>
        <p:spPr>
          <a:xfrm>
            <a:off x="1321904" y="1437950"/>
            <a:ext cx="1440000" cy="1438224"/>
          </a:xfrm>
          <a:prstGeom prst="rect">
            <a:avLst/>
          </a:prstGeom>
        </p:spPr>
        <p:txBody>
          <a:bodyPr/>
          <a:lstStyle>
            <a:lvl1pPr marL="0" indent="0">
              <a:buNone/>
              <a:defRPr sz="2397">
                <a:solidFill>
                  <a:schemeClr val="tx1">
                    <a:lumMod val="75000"/>
                    <a:lumOff val="25000"/>
                  </a:schemeClr>
                </a:solidFill>
              </a:defRPr>
            </a:lvl1pPr>
            <a:lvl2pPr marL="342489" indent="0">
              <a:buNone/>
              <a:defRPr sz="2097"/>
            </a:lvl2pPr>
            <a:lvl3pPr marL="684977" indent="0">
              <a:buNone/>
              <a:defRPr sz="1798"/>
            </a:lvl3pPr>
            <a:lvl4pPr marL="1027466" indent="0">
              <a:buNone/>
              <a:defRPr sz="1498"/>
            </a:lvl4pPr>
            <a:lvl5pPr marL="1369954" indent="0">
              <a:buNone/>
              <a:defRPr sz="1498"/>
            </a:lvl5pPr>
            <a:lvl6pPr marL="1712443" indent="0">
              <a:buNone/>
              <a:defRPr sz="1498"/>
            </a:lvl6pPr>
            <a:lvl7pPr marL="2054931" indent="0">
              <a:buNone/>
              <a:defRPr sz="1498"/>
            </a:lvl7pPr>
            <a:lvl8pPr marL="2397420" indent="0">
              <a:buNone/>
              <a:defRPr sz="1498"/>
            </a:lvl8pPr>
            <a:lvl9pPr marL="2739908" indent="0">
              <a:buNone/>
              <a:defRPr sz="1498"/>
            </a:lvl9pPr>
          </a:lstStyle>
          <a:p>
            <a:endParaRPr lang="en-US" dirty="0"/>
          </a:p>
        </p:txBody>
      </p:sp>
      <p:sp>
        <p:nvSpPr>
          <p:cNvPr id="8" name="Picture Placeholder 2">
            <a:extLst>
              <a:ext uri="{FF2B5EF4-FFF2-40B4-BE49-F238E27FC236}">
                <a16:creationId xmlns:a16="http://schemas.microsoft.com/office/drawing/2014/main" id="{FC4E5212-4004-CE4B-AAD2-718697007497}"/>
              </a:ext>
            </a:extLst>
          </p:cNvPr>
          <p:cNvSpPr>
            <a:spLocks noGrp="1"/>
          </p:cNvSpPr>
          <p:nvPr>
            <p:ph type="pic" idx="11"/>
          </p:nvPr>
        </p:nvSpPr>
        <p:spPr>
          <a:xfrm>
            <a:off x="3712185" y="1437950"/>
            <a:ext cx="1440000" cy="1438224"/>
          </a:xfrm>
          <a:prstGeom prst="rect">
            <a:avLst/>
          </a:prstGeom>
        </p:spPr>
        <p:txBody>
          <a:bodyPr/>
          <a:lstStyle>
            <a:lvl1pPr marL="0" indent="0">
              <a:buNone/>
              <a:defRPr sz="2397">
                <a:solidFill>
                  <a:schemeClr val="tx1">
                    <a:lumMod val="75000"/>
                    <a:lumOff val="25000"/>
                  </a:schemeClr>
                </a:solidFill>
              </a:defRPr>
            </a:lvl1pPr>
            <a:lvl2pPr marL="342489" indent="0">
              <a:buNone/>
              <a:defRPr sz="2097"/>
            </a:lvl2pPr>
            <a:lvl3pPr marL="684977" indent="0">
              <a:buNone/>
              <a:defRPr sz="1798"/>
            </a:lvl3pPr>
            <a:lvl4pPr marL="1027466" indent="0">
              <a:buNone/>
              <a:defRPr sz="1498"/>
            </a:lvl4pPr>
            <a:lvl5pPr marL="1369954" indent="0">
              <a:buNone/>
              <a:defRPr sz="1498"/>
            </a:lvl5pPr>
            <a:lvl6pPr marL="1712443" indent="0">
              <a:buNone/>
              <a:defRPr sz="1498"/>
            </a:lvl6pPr>
            <a:lvl7pPr marL="2054931" indent="0">
              <a:buNone/>
              <a:defRPr sz="1498"/>
            </a:lvl7pPr>
            <a:lvl8pPr marL="2397420" indent="0">
              <a:buNone/>
              <a:defRPr sz="1498"/>
            </a:lvl8pPr>
            <a:lvl9pPr marL="2739908" indent="0">
              <a:buNone/>
              <a:defRPr sz="1498"/>
            </a:lvl9pPr>
          </a:lstStyle>
          <a:p>
            <a:endParaRPr lang="en-US" dirty="0"/>
          </a:p>
        </p:txBody>
      </p:sp>
      <p:sp>
        <p:nvSpPr>
          <p:cNvPr id="9" name="Picture Placeholder 2">
            <a:extLst>
              <a:ext uri="{FF2B5EF4-FFF2-40B4-BE49-F238E27FC236}">
                <a16:creationId xmlns:a16="http://schemas.microsoft.com/office/drawing/2014/main" id="{CC18F1E9-F43A-9740-911D-B41B201B1A66}"/>
              </a:ext>
            </a:extLst>
          </p:cNvPr>
          <p:cNvSpPr>
            <a:spLocks noGrp="1"/>
          </p:cNvSpPr>
          <p:nvPr>
            <p:ph type="pic" idx="12"/>
          </p:nvPr>
        </p:nvSpPr>
        <p:spPr>
          <a:xfrm>
            <a:off x="6102466" y="1441948"/>
            <a:ext cx="1440000" cy="1438224"/>
          </a:xfrm>
          <a:prstGeom prst="rect">
            <a:avLst/>
          </a:prstGeom>
        </p:spPr>
        <p:txBody>
          <a:bodyPr/>
          <a:lstStyle>
            <a:lvl1pPr marL="0" indent="0">
              <a:buNone/>
              <a:defRPr sz="2397">
                <a:solidFill>
                  <a:schemeClr val="tx1">
                    <a:lumMod val="75000"/>
                    <a:lumOff val="25000"/>
                  </a:schemeClr>
                </a:solidFill>
              </a:defRPr>
            </a:lvl1pPr>
            <a:lvl2pPr marL="342489" indent="0">
              <a:buNone/>
              <a:defRPr sz="2097"/>
            </a:lvl2pPr>
            <a:lvl3pPr marL="684977" indent="0">
              <a:buNone/>
              <a:defRPr sz="1798"/>
            </a:lvl3pPr>
            <a:lvl4pPr marL="1027466" indent="0">
              <a:buNone/>
              <a:defRPr sz="1498"/>
            </a:lvl4pPr>
            <a:lvl5pPr marL="1369954" indent="0">
              <a:buNone/>
              <a:defRPr sz="1498"/>
            </a:lvl5pPr>
            <a:lvl6pPr marL="1712443" indent="0">
              <a:buNone/>
              <a:defRPr sz="1498"/>
            </a:lvl6pPr>
            <a:lvl7pPr marL="2054931" indent="0">
              <a:buNone/>
              <a:defRPr sz="1498"/>
            </a:lvl7pPr>
            <a:lvl8pPr marL="2397420" indent="0">
              <a:buNone/>
              <a:defRPr sz="1498"/>
            </a:lvl8pPr>
            <a:lvl9pPr marL="2739908" indent="0">
              <a:buNone/>
              <a:defRPr sz="1498"/>
            </a:lvl9pPr>
          </a:lstStyle>
          <a:p>
            <a:endParaRPr lang="en-US" dirty="0"/>
          </a:p>
        </p:txBody>
      </p:sp>
      <p:sp>
        <p:nvSpPr>
          <p:cNvPr id="10" name="Text Placeholder 56">
            <a:extLst>
              <a:ext uri="{FF2B5EF4-FFF2-40B4-BE49-F238E27FC236}">
                <a16:creationId xmlns:a16="http://schemas.microsoft.com/office/drawing/2014/main" id="{F04C3E75-AAD2-9048-B3F9-53199250F460}"/>
              </a:ext>
            </a:extLst>
          </p:cNvPr>
          <p:cNvSpPr>
            <a:spLocks noGrp="1"/>
          </p:cNvSpPr>
          <p:nvPr>
            <p:ph type="body" sz="quarter" idx="13"/>
          </p:nvPr>
        </p:nvSpPr>
        <p:spPr>
          <a:xfrm>
            <a:off x="1321903" y="2897234"/>
            <a:ext cx="1653728" cy="829972"/>
          </a:xfrm>
          <a:prstGeom prst="rect">
            <a:avLst/>
          </a:prstGeom>
        </p:spPr>
        <p:txBody>
          <a:bodyPr/>
          <a:lstStyle>
            <a:lvl1pPr marL="0" algn="l" defTabSz="913303" rtl="0" eaLnBrk="1" latinLnBrk="0" hangingPunct="1">
              <a:lnSpc>
                <a:spcPct val="100000"/>
              </a:lnSpc>
              <a:spcBef>
                <a:spcPts val="0"/>
              </a:spcBef>
              <a:defRPr lang="en-US" sz="2397"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stStyle>
          <a:p>
            <a:r>
              <a:rPr lang="en-US" sz="2397" b="1" dirty="0">
                <a:solidFill>
                  <a:schemeClr val="tx1">
                    <a:lumMod val="75000"/>
                    <a:lumOff val="25000"/>
                  </a:schemeClr>
                </a:solidFill>
                <a:latin typeface="Arial" panose="020B0604020202020204" pitchFamily="34" charset="0"/>
                <a:cs typeface="Arial" panose="020B0604020202020204" pitchFamily="34" charset="0"/>
              </a:rPr>
              <a:t>Click to</a:t>
            </a:r>
          </a:p>
          <a:p>
            <a:r>
              <a:rPr lang="en-US" sz="2397" b="1" dirty="0">
                <a:solidFill>
                  <a:schemeClr val="tx1">
                    <a:lumMod val="75000"/>
                    <a:lumOff val="25000"/>
                  </a:schemeClr>
                </a:solidFill>
                <a:latin typeface="Arial" panose="020B0604020202020204" pitchFamily="34" charset="0"/>
                <a:cs typeface="Arial" panose="020B0604020202020204" pitchFamily="34" charset="0"/>
              </a:rPr>
              <a:t>Edit Title</a:t>
            </a:r>
          </a:p>
        </p:txBody>
      </p:sp>
      <p:sp>
        <p:nvSpPr>
          <p:cNvPr id="11" name="Text Placeholder 59">
            <a:extLst>
              <a:ext uri="{FF2B5EF4-FFF2-40B4-BE49-F238E27FC236}">
                <a16:creationId xmlns:a16="http://schemas.microsoft.com/office/drawing/2014/main" id="{42A3F101-7A53-6242-8A43-2CFDEF0DA707}"/>
              </a:ext>
            </a:extLst>
          </p:cNvPr>
          <p:cNvSpPr>
            <a:spLocks noGrp="1"/>
          </p:cNvSpPr>
          <p:nvPr>
            <p:ph type="body" sz="quarter" idx="14" hasCustomPrompt="1"/>
          </p:nvPr>
        </p:nvSpPr>
        <p:spPr>
          <a:xfrm>
            <a:off x="1321903" y="3748265"/>
            <a:ext cx="1653727" cy="829972"/>
          </a:xfrm>
          <a:prstGeom prst="rect">
            <a:avLst/>
          </a:prstGeom>
        </p:spPr>
        <p:txBody>
          <a:bodyPr/>
          <a:lstStyle>
            <a:lvl1pPr>
              <a:lnSpc>
                <a:spcPct val="100000"/>
              </a:lnSpc>
              <a:defRPr lang="en-US" sz="1199" kern="1200" dirty="0">
                <a:solidFill>
                  <a:schemeClr val="tx1">
                    <a:lumMod val="65000"/>
                    <a:lumOff val="35000"/>
                  </a:schemeClr>
                </a:solidFill>
                <a:latin typeface="Arial" panose="020B0604020202020204" pitchFamily="34" charset="0"/>
                <a:ea typeface="+mn-ea"/>
                <a:cs typeface="Arial" panose="020B0604020202020204" pitchFamily="34" charset="0"/>
              </a:defRPr>
            </a:lvl1pPr>
          </a:lstStyle>
          <a:p>
            <a:pPr lvl="0"/>
            <a:r>
              <a:rPr lang="en-US" dirty="0"/>
              <a:t>Click here to edit content</a:t>
            </a:r>
          </a:p>
        </p:txBody>
      </p:sp>
      <p:sp>
        <p:nvSpPr>
          <p:cNvPr id="12" name="Text Placeholder 56">
            <a:extLst>
              <a:ext uri="{FF2B5EF4-FFF2-40B4-BE49-F238E27FC236}">
                <a16:creationId xmlns:a16="http://schemas.microsoft.com/office/drawing/2014/main" id="{3953E562-B1A7-F740-A6A7-91E756B39EE8}"/>
              </a:ext>
            </a:extLst>
          </p:cNvPr>
          <p:cNvSpPr>
            <a:spLocks noGrp="1"/>
          </p:cNvSpPr>
          <p:nvPr>
            <p:ph type="body" sz="quarter" idx="15"/>
          </p:nvPr>
        </p:nvSpPr>
        <p:spPr>
          <a:xfrm>
            <a:off x="3712185" y="2897234"/>
            <a:ext cx="1653728" cy="829972"/>
          </a:xfrm>
          <a:prstGeom prst="rect">
            <a:avLst/>
          </a:prstGeom>
        </p:spPr>
        <p:txBody>
          <a:bodyPr/>
          <a:lstStyle>
            <a:lvl1pPr marL="0" algn="l" defTabSz="913303" rtl="0" eaLnBrk="1" latinLnBrk="0" hangingPunct="1">
              <a:lnSpc>
                <a:spcPct val="100000"/>
              </a:lnSpc>
              <a:spcBef>
                <a:spcPts val="0"/>
              </a:spcBef>
              <a:defRPr lang="en-US" sz="2397"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stStyle>
          <a:p>
            <a:r>
              <a:rPr lang="en-US" sz="2397" b="1" dirty="0">
                <a:solidFill>
                  <a:schemeClr val="tx1">
                    <a:lumMod val="75000"/>
                    <a:lumOff val="25000"/>
                  </a:schemeClr>
                </a:solidFill>
                <a:latin typeface="Arial" panose="020B0604020202020204" pitchFamily="34" charset="0"/>
                <a:cs typeface="Arial" panose="020B0604020202020204" pitchFamily="34" charset="0"/>
              </a:rPr>
              <a:t>Click to</a:t>
            </a:r>
          </a:p>
          <a:p>
            <a:r>
              <a:rPr lang="en-US" sz="2397" b="1" dirty="0">
                <a:solidFill>
                  <a:schemeClr val="tx1">
                    <a:lumMod val="75000"/>
                    <a:lumOff val="25000"/>
                  </a:schemeClr>
                </a:solidFill>
                <a:latin typeface="Arial" panose="020B0604020202020204" pitchFamily="34" charset="0"/>
                <a:cs typeface="Arial" panose="020B0604020202020204" pitchFamily="34" charset="0"/>
              </a:rPr>
              <a:t>Edit Title</a:t>
            </a:r>
          </a:p>
        </p:txBody>
      </p:sp>
      <p:sp>
        <p:nvSpPr>
          <p:cNvPr id="13" name="Text Placeholder 59">
            <a:extLst>
              <a:ext uri="{FF2B5EF4-FFF2-40B4-BE49-F238E27FC236}">
                <a16:creationId xmlns:a16="http://schemas.microsoft.com/office/drawing/2014/main" id="{A5793C47-9F4E-FC4C-96B9-A9B941AE9E61}"/>
              </a:ext>
            </a:extLst>
          </p:cNvPr>
          <p:cNvSpPr>
            <a:spLocks noGrp="1"/>
          </p:cNvSpPr>
          <p:nvPr>
            <p:ph type="body" sz="quarter" idx="16" hasCustomPrompt="1"/>
          </p:nvPr>
        </p:nvSpPr>
        <p:spPr>
          <a:xfrm>
            <a:off x="3712185" y="3748265"/>
            <a:ext cx="1653727" cy="829972"/>
          </a:xfrm>
          <a:prstGeom prst="rect">
            <a:avLst/>
          </a:prstGeom>
        </p:spPr>
        <p:txBody>
          <a:bodyPr/>
          <a:lstStyle>
            <a:lvl1pPr>
              <a:lnSpc>
                <a:spcPct val="100000"/>
              </a:lnSpc>
              <a:defRPr lang="en-US" sz="1199" kern="1200" dirty="0">
                <a:solidFill>
                  <a:schemeClr val="tx1">
                    <a:lumMod val="65000"/>
                    <a:lumOff val="35000"/>
                  </a:schemeClr>
                </a:solidFill>
                <a:latin typeface="Arial" panose="020B0604020202020204" pitchFamily="34" charset="0"/>
                <a:ea typeface="+mn-ea"/>
                <a:cs typeface="Arial" panose="020B0604020202020204" pitchFamily="34" charset="0"/>
              </a:defRPr>
            </a:lvl1pPr>
          </a:lstStyle>
          <a:p>
            <a:pPr lvl="0"/>
            <a:r>
              <a:rPr lang="en-US" dirty="0"/>
              <a:t>Click here to edit content</a:t>
            </a:r>
          </a:p>
        </p:txBody>
      </p:sp>
      <p:sp>
        <p:nvSpPr>
          <p:cNvPr id="14" name="Text Placeholder 56">
            <a:extLst>
              <a:ext uri="{FF2B5EF4-FFF2-40B4-BE49-F238E27FC236}">
                <a16:creationId xmlns:a16="http://schemas.microsoft.com/office/drawing/2014/main" id="{24F34D01-E57A-3241-AB1A-5E22305BDBAA}"/>
              </a:ext>
            </a:extLst>
          </p:cNvPr>
          <p:cNvSpPr>
            <a:spLocks noGrp="1"/>
          </p:cNvSpPr>
          <p:nvPr>
            <p:ph type="body" sz="quarter" idx="17"/>
          </p:nvPr>
        </p:nvSpPr>
        <p:spPr>
          <a:xfrm>
            <a:off x="6102465" y="2897234"/>
            <a:ext cx="1653728" cy="829972"/>
          </a:xfrm>
          <a:prstGeom prst="rect">
            <a:avLst/>
          </a:prstGeom>
        </p:spPr>
        <p:txBody>
          <a:bodyPr/>
          <a:lstStyle>
            <a:lvl1pPr marL="0" algn="l" defTabSz="913303" rtl="0" eaLnBrk="1" latinLnBrk="0" hangingPunct="1">
              <a:lnSpc>
                <a:spcPct val="100000"/>
              </a:lnSpc>
              <a:spcBef>
                <a:spcPts val="0"/>
              </a:spcBef>
              <a:defRPr lang="en-US" sz="2397"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stStyle>
          <a:p>
            <a:r>
              <a:rPr lang="en-US" sz="2397" b="1" dirty="0">
                <a:solidFill>
                  <a:schemeClr val="tx1">
                    <a:lumMod val="75000"/>
                    <a:lumOff val="25000"/>
                  </a:schemeClr>
                </a:solidFill>
                <a:latin typeface="Arial" panose="020B0604020202020204" pitchFamily="34" charset="0"/>
                <a:cs typeface="Arial" panose="020B0604020202020204" pitchFamily="34" charset="0"/>
              </a:rPr>
              <a:t>Click to</a:t>
            </a:r>
          </a:p>
          <a:p>
            <a:r>
              <a:rPr lang="en-US" sz="2397" b="1" dirty="0">
                <a:solidFill>
                  <a:schemeClr val="tx1">
                    <a:lumMod val="75000"/>
                    <a:lumOff val="25000"/>
                  </a:schemeClr>
                </a:solidFill>
                <a:latin typeface="Arial" panose="020B0604020202020204" pitchFamily="34" charset="0"/>
                <a:cs typeface="Arial" panose="020B0604020202020204" pitchFamily="34" charset="0"/>
              </a:rPr>
              <a:t>Edit Title</a:t>
            </a:r>
          </a:p>
        </p:txBody>
      </p:sp>
      <p:sp>
        <p:nvSpPr>
          <p:cNvPr id="15" name="Text Placeholder 59">
            <a:extLst>
              <a:ext uri="{FF2B5EF4-FFF2-40B4-BE49-F238E27FC236}">
                <a16:creationId xmlns:a16="http://schemas.microsoft.com/office/drawing/2014/main" id="{6D7D7C65-3A59-3444-9111-C75AE611A0E8}"/>
              </a:ext>
            </a:extLst>
          </p:cNvPr>
          <p:cNvSpPr>
            <a:spLocks noGrp="1"/>
          </p:cNvSpPr>
          <p:nvPr>
            <p:ph type="body" sz="quarter" idx="18" hasCustomPrompt="1"/>
          </p:nvPr>
        </p:nvSpPr>
        <p:spPr>
          <a:xfrm>
            <a:off x="6102465" y="3748265"/>
            <a:ext cx="1653727" cy="829972"/>
          </a:xfrm>
          <a:prstGeom prst="rect">
            <a:avLst/>
          </a:prstGeom>
        </p:spPr>
        <p:txBody>
          <a:bodyPr/>
          <a:lstStyle>
            <a:lvl1pPr>
              <a:lnSpc>
                <a:spcPct val="100000"/>
              </a:lnSpc>
              <a:defRPr lang="en-US" sz="1199" kern="1200" dirty="0">
                <a:solidFill>
                  <a:schemeClr val="tx1">
                    <a:lumMod val="65000"/>
                    <a:lumOff val="35000"/>
                  </a:schemeClr>
                </a:solidFill>
                <a:latin typeface="Arial" panose="020B0604020202020204" pitchFamily="34" charset="0"/>
                <a:ea typeface="+mn-ea"/>
                <a:cs typeface="Arial" panose="020B0604020202020204" pitchFamily="34" charset="0"/>
              </a:defRPr>
            </a:lvl1pPr>
          </a:lstStyle>
          <a:p>
            <a:pPr lvl="0"/>
            <a:r>
              <a:rPr lang="en-US" dirty="0"/>
              <a:t>Click here to edit content</a:t>
            </a:r>
          </a:p>
        </p:txBody>
      </p:sp>
      <p:sp>
        <p:nvSpPr>
          <p:cNvPr id="16" name="Title 3">
            <a:extLst>
              <a:ext uri="{FF2B5EF4-FFF2-40B4-BE49-F238E27FC236}">
                <a16:creationId xmlns:a16="http://schemas.microsoft.com/office/drawing/2014/main" id="{D842F3B3-D0D4-3A45-A074-E82CFE65A9F2}"/>
              </a:ext>
            </a:extLst>
          </p:cNvPr>
          <p:cNvSpPr>
            <a:spLocks noGrp="1"/>
          </p:cNvSpPr>
          <p:nvPr>
            <p:ph type="title"/>
          </p:nvPr>
        </p:nvSpPr>
        <p:spPr>
          <a:xfrm>
            <a:off x="540000" y="323601"/>
            <a:ext cx="8100000" cy="611245"/>
          </a:xfrm>
          <a:prstGeom prst="rect">
            <a:avLst/>
          </a:prstGeom>
        </p:spPr>
        <p:txBody>
          <a:bodyPr>
            <a:normAutofit/>
          </a:bodyPr>
          <a:lstStyle>
            <a:lvl1pPr>
              <a:lnSpc>
                <a:spcPct val="100000"/>
              </a:lnSpc>
              <a:defRPr sz="2996" b="1" i="0">
                <a:solidFill>
                  <a:srgbClr val="0087A8"/>
                </a:solidFill>
                <a:latin typeface="Arial" panose="020B0604020202020204" pitchFamily="34" charset="0"/>
                <a:cs typeface="Arial" panose="020B0604020202020204" pitchFamily="34" charset="0"/>
              </a:defRPr>
            </a:lvl1pPr>
          </a:lstStyle>
          <a:p>
            <a:r>
              <a:rPr lang="en-US" dirty="0"/>
              <a:t>Click to edit Master title</a:t>
            </a:r>
          </a:p>
        </p:txBody>
      </p:sp>
      <p:sp>
        <p:nvSpPr>
          <p:cNvPr id="17" name="Text Placeholder 3">
            <a:extLst>
              <a:ext uri="{FF2B5EF4-FFF2-40B4-BE49-F238E27FC236}">
                <a16:creationId xmlns:a16="http://schemas.microsoft.com/office/drawing/2014/main" id="{CEEFBC71-2455-1C44-94D1-520862D38C2F}"/>
              </a:ext>
            </a:extLst>
          </p:cNvPr>
          <p:cNvSpPr>
            <a:spLocks noGrp="1"/>
          </p:cNvSpPr>
          <p:nvPr>
            <p:ph type="body" sz="half" idx="10" hasCustomPrompt="1"/>
          </p:nvPr>
        </p:nvSpPr>
        <p:spPr>
          <a:xfrm>
            <a:off x="539998" y="862935"/>
            <a:ext cx="3240000" cy="304424"/>
          </a:xfrm>
          <a:prstGeom prst="rect">
            <a:avLst/>
          </a:prstGeom>
        </p:spPr>
        <p:txBody>
          <a:bodyPr>
            <a:normAutofit/>
          </a:bodyPr>
          <a:lstStyle>
            <a:lvl1pPr marL="0" indent="0">
              <a:buNone/>
              <a:defRPr sz="1598">
                <a:solidFill>
                  <a:srgbClr val="0087A8">
                    <a:alpha val="70000"/>
                  </a:srgb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lvl="0"/>
            <a:r>
              <a:rPr lang="en-US" dirty="0"/>
              <a:t>Click to edit text</a:t>
            </a:r>
          </a:p>
        </p:txBody>
      </p:sp>
    </p:spTree>
    <p:extLst>
      <p:ext uri="{BB962C8B-B14F-4D97-AF65-F5344CB8AC3E}">
        <p14:creationId xmlns:p14="http://schemas.microsoft.com/office/powerpoint/2010/main" val="80491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0C1FBCA-FA95-2E40-BD6A-E9E79F3A4D13}"/>
              </a:ext>
            </a:extLst>
          </p:cNvPr>
          <p:cNvSpPr>
            <a:spLocks noGrp="1"/>
          </p:cNvSpPr>
          <p:nvPr>
            <p:ph type="pic" sz="quarter" idx="11"/>
          </p:nvPr>
        </p:nvSpPr>
        <p:spPr>
          <a:xfrm>
            <a:off x="533401" y="1447400"/>
            <a:ext cx="2556185" cy="1576904"/>
          </a:xfrm>
          <a:prstGeom prst="rect">
            <a:avLst/>
          </a:prstGeom>
        </p:spPr>
        <p:txBody>
          <a:bodyPr/>
          <a:lstStyle>
            <a:lvl1pPr>
              <a:defRPr>
                <a:solidFill>
                  <a:schemeClr val="tx1"/>
                </a:solidFill>
              </a:defRPr>
            </a:lvl1pPr>
          </a:lstStyle>
          <a:p>
            <a:endParaRPr lang="en-US" dirty="0"/>
          </a:p>
        </p:txBody>
      </p:sp>
      <p:sp>
        <p:nvSpPr>
          <p:cNvPr id="13" name="Picture Placeholder 2">
            <a:extLst>
              <a:ext uri="{FF2B5EF4-FFF2-40B4-BE49-F238E27FC236}">
                <a16:creationId xmlns:a16="http://schemas.microsoft.com/office/drawing/2014/main" id="{EFDB9296-7962-3C4A-8563-BE3E35C83DCF}"/>
              </a:ext>
            </a:extLst>
          </p:cNvPr>
          <p:cNvSpPr>
            <a:spLocks noGrp="1"/>
          </p:cNvSpPr>
          <p:nvPr>
            <p:ph type="pic" sz="quarter" idx="12"/>
          </p:nvPr>
        </p:nvSpPr>
        <p:spPr>
          <a:xfrm>
            <a:off x="3352801" y="1447400"/>
            <a:ext cx="2556185" cy="1576904"/>
          </a:xfrm>
          <a:prstGeom prst="rect">
            <a:avLst/>
          </a:prstGeom>
        </p:spPr>
        <p:txBody>
          <a:bodyPr/>
          <a:lstStyle>
            <a:lvl1pPr>
              <a:defRPr>
                <a:solidFill>
                  <a:schemeClr val="tx1"/>
                </a:solidFill>
              </a:defRPr>
            </a:lvl1pPr>
          </a:lstStyle>
          <a:p>
            <a:endParaRPr lang="en-US" dirty="0"/>
          </a:p>
        </p:txBody>
      </p:sp>
      <p:sp>
        <p:nvSpPr>
          <p:cNvPr id="14" name="Picture Placeholder 2">
            <a:extLst>
              <a:ext uri="{FF2B5EF4-FFF2-40B4-BE49-F238E27FC236}">
                <a16:creationId xmlns:a16="http://schemas.microsoft.com/office/drawing/2014/main" id="{2C81F05B-EA3C-2B45-8B44-B0309E996B1A}"/>
              </a:ext>
            </a:extLst>
          </p:cNvPr>
          <p:cNvSpPr>
            <a:spLocks noGrp="1"/>
          </p:cNvSpPr>
          <p:nvPr>
            <p:ph type="pic" sz="quarter" idx="13"/>
          </p:nvPr>
        </p:nvSpPr>
        <p:spPr>
          <a:xfrm>
            <a:off x="6149778" y="1447399"/>
            <a:ext cx="2556185" cy="1576904"/>
          </a:xfrm>
          <a:prstGeom prst="rect">
            <a:avLst/>
          </a:prstGeom>
        </p:spPr>
        <p:txBody>
          <a:bodyPr/>
          <a:lstStyle>
            <a:lvl1pPr>
              <a:defRPr>
                <a:solidFill>
                  <a:schemeClr val="tx1"/>
                </a:solidFill>
              </a:defRPr>
            </a:lvl1pPr>
          </a:lstStyle>
          <a:p>
            <a:endParaRPr lang="en-US" dirty="0"/>
          </a:p>
        </p:txBody>
      </p:sp>
      <p:sp>
        <p:nvSpPr>
          <p:cNvPr id="17" name="Text Placeholder 16">
            <a:extLst>
              <a:ext uri="{FF2B5EF4-FFF2-40B4-BE49-F238E27FC236}">
                <a16:creationId xmlns:a16="http://schemas.microsoft.com/office/drawing/2014/main" id="{7E841C7B-4A3D-5442-97AB-E47D2F3A7F78}"/>
              </a:ext>
            </a:extLst>
          </p:cNvPr>
          <p:cNvSpPr>
            <a:spLocks noGrp="1"/>
          </p:cNvSpPr>
          <p:nvPr>
            <p:ph type="body" sz="quarter" idx="14" hasCustomPrompt="1"/>
          </p:nvPr>
        </p:nvSpPr>
        <p:spPr>
          <a:xfrm>
            <a:off x="533401" y="3102451"/>
            <a:ext cx="2555875" cy="304424"/>
          </a:xfrm>
          <a:prstGeom prst="rect">
            <a:avLst/>
          </a:prstGeom>
        </p:spPr>
        <p:txBody>
          <a:bodyPr/>
          <a:lstStyle>
            <a:lvl1pPr>
              <a:defRPr b="1">
                <a:solidFill>
                  <a:schemeClr val="tx1">
                    <a:lumMod val="75000"/>
                    <a:lumOff val="25000"/>
                  </a:schemeClr>
                </a:solidFill>
              </a:defRPr>
            </a:lvl1pPr>
          </a:lstStyle>
          <a:p>
            <a:pPr lvl="0"/>
            <a:r>
              <a:rPr lang="en-US" dirty="0"/>
              <a:t>Click to edit title</a:t>
            </a:r>
          </a:p>
        </p:txBody>
      </p:sp>
      <p:sp>
        <p:nvSpPr>
          <p:cNvPr id="19" name="Text Placeholder 18">
            <a:extLst>
              <a:ext uri="{FF2B5EF4-FFF2-40B4-BE49-F238E27FC236}">
                <a16:creationId xmlns:a16="http://schemas.microsoft.com/office/drawing/2014/main" id="{9068F1AA-5BC2-6841-AF73-370AC59148A5}"/>
              </a:ext>
            </a:extLst>
          </p:cNvPr>
          <p:cNvSpPr>
            <a:spLocks noGrp="1"/>
          </p:cNvSpPr>
          <p:nvPr>
            <p:ph type="body" sz="quarter" idx="15" hasCustomPrompt="1"/>
          </p:nvPr>
        </p:nvSpPr>
        <p:spPr>
          <a:xfrm>
            <a:off x="533400" y="3485022"/>
            <a:ext cx="2555874" cy="1293803"/>
          </a:xfrm>
          <a:prstGeom prst="rect">
            <a:avLst/>
          </a:prstGeom>
        </p:spPr>
        <p:txBody>
          <a:bodyPr/>
          <a:lstStyle>
            <a:lvl1pPr>
              <a:lnSpc>
                <a:spcPct val="100000"/>
              </a:lnSpc>
              <a:defRPr sz="1199">
                <a:solidFill>
                  <a:schemeClr val="tx1">
                    <a:lumMod val="65000"/>
                    <a:lumOff val="35000"/>
                  </a:schemeClr>
                </a:solidFill>
              </a:defRPr>
            </a:lvl1pPr>
          </a:lstStyle>
          <a:p>
            <a:pPr lvl="0"/>
            <a:r>
              <a:rPr lang="en-US" dirty="0"/>
              <a:t>Click here to edit content. Use this dummy text generator to create placeholder text for your project.</a:t>
            </a:r>
          </a:p>
        </p:txBody>
      </p:sp>
      <p:sp>
        <p:nvSpPr>
          <p:cNvPr id="20" name="Text Placeholder 16">
            <a:extLst>
              <a:ext uri="{FF2B5EF4-FFF2-40B4-BE49-F238E27FC236}">
                <a16:creationId xmlns:a16="http://schemas.microsoft.com/office/drawing/2014/main" id="{1164EEF0-7461-DD4A-A5BD-87A891D69EB3}"/>
              </a:ext>
            </a:extLst>
          </p:cNvPr>
          <p:cNvSpPr>
            <a:spLocks noGrp="1"/>
          </p:cNvSpPr>
          <p:nvPr>
            <p:ph type="body" sz="quarter" idx="16" hasCustomPrompt="1"/>
          </p:nvPr>
        </p:nvSpPr>
        <p:spPr>
          <a:xfrm>
            <a:off x="3352801" y="3097743"/>
            <a:ext cx="2555875" cy="304424"/>
          </a:xfrm>
          <a:prstGeom prst="rect">
            <a:avLst/>
          </a:prstGeom>
        </p:spPr>
        <p:txBody>
          <a:bodyPr/>
          <a:lstStyle>
            <a:lvl1pPr>
              <a:defRPr b="1">
                <a:solidFill>
                  <a:schemeClr val="tx1">
                    <a:lumMod val="75000"/>
                    <a:lumOff val="25000"/>
                  </a:schemeClr>
                </a:solidFill>
              </a:defRPr>
            </a:lvl1pPr>
          </a:lstStyle>
          <a:p>
            <a:pPr lvl="0"/>
            <a:r>
              <a:rPr lang="en-US" dirty="0"/>
              <a:t>Click to edit title</a:t>
            </a:r>
          </a:p>
        </p:txBody>
      </p:sp>
      <p:sp>
        <p:nvSpPr>
          <p:cNvPr id="21" name="Text Placeholder 18">
            <a:extLst>
              <a:ext uri="{FF2B5EF4-FFF2-40B4-BE49-F238E27FC236}">
                <a16:creationId xmlns:a16="http://schemas.microsoft.com/office/drawing/2014/main" id="{CCA031FB-2466-EA4A-AA0F-D5305F774ADB}"/>
              </a:ext>
            </a:extLst>
          </p:cNvPr>
          <p:cNvSpPr>
            <a:spLocks noGrp="1"/>
          </p:cNvSpPr>
          <p:nvPr>
            <p:ph type="body" sz="quarter" idx="17" hasCustomPrompt="1"/>
          </p:nvPr>
        </p:nvSpPr>
        <p:spPr>
          <a:xfrm>
            <a:off x="3352800" y="3480314"/>
            <a:ext cx="2555874" cy="1293803"/>
          </a:xfrm>
          <a:prstGeom prst="rect">
            <a:avLst/>
          </a:prstGeom>
        </p:spPr>
        <p:txBody>
          <a:bodyPr/>
          <a:lstStyle>
            <a:lvl1pPr>
              <a:lnSpc>
                <a:spcPct val="100000"/>
              </a:lnSpc>
              <a:defRPr sz="1199">
                <a:solidFill>
                  <a:schemeClr val="tx1">
                    <a:lumMod val="65000"/>
                    <a:lumOff val="35000"/>
                  </a:schemeClr>
                </a:solidFill>
              </a:defRPr>
            </a:lvl1pPr>
          </a:lstStyle>
          <a:p>
            <a:pPr lvl="0"/>
            <a:r>
              <a:rPr lang="en-US" dirty="0"/>
              <a:t>Click here to edit content. Use this dummy text generator to create placeholder text for your project.</a:t>
            </a:r>
          </a:p>
        </p:txBody>
      </p:sp>
      <p:sp>
        <p:nvSpPr>
          <p:cNvPr id="22" name="Text Placeholder 16">
            <a:extLst>
              <a:ext uri="{FF2B5EF4-FFF2-40B4-BE49-F238E27FC236}">
                <a16:creationId xmlns:a16="http://schemas.microsoft.com/office/drawing/2014/main" id="{0B82CC23-A0FA-2643-B9AB-E79D3559DE77}"/>
              </a:ext>
            </a:extLst>
          </p:cNvPr>
          <p:cNvSpPr>
            <a:spLocks noGrp="1"/>
          </p:cNvSpPr>
          <p:nvPr>
            <p:ph type="body" sz="quarter" idx="18" hasCustomPrompt="1"/>
          </p:nvPr>
        </p:nvSpPr>
        <p:spPr>
          <a:xfrm>
            <a:off x="6147982" y="3097743"/>
            <a:ext cx="2555875" cy="304424"/>
          </a:xfrm>
          <a:prstGeom prst="rect">
            <a:avLst/>
          </a:prstGeom>
        </p:spPr>
        <p:txBody>
          <a:bodyPr/>
          <a:lstStyle>
            <a:lvl1pPr>
              <a:defRPr b="1">
                <a:solidFill>
                  <a:schemeClr val="tx1">
                    <a:lumMod val="75000"/>
                    <a:lumOff val="25000"/>
                  </a:schemeClr>
                </a:solidFill>
              </a:defRPr>
            </a:lvl1pPr>
          </a:lstStyle>
          <a:p>
            <a:pPr lvl="0"/>
            <a:r>
              <a:rPr lang="en-US" dirty="0"/>
              <a:t>Click to edit title</a:t>
            </a:r>
          </a:p>
        </p:txBody>
      </p:sp>
      <p:sp>
        <p:nvSpPr>
          <p:cNvPr id="23" name="Text Placeholder 18">
            <a:extLst>
              <a:ext uri="{FF2B5EF4-FFF2-40B4-BE49-F238E27FC236}">
                <a16:creationId xmlns:a16="http://schemas.microsoft.com/office/drawing/2014/main" id="{285CCDE2-6E35-5543-A1DD-5D3E645DB0E8}"/>
              </a:ext>
            </a:extLst>
          </p:cNvPr>
          <p:cNvSpPr>
            <a:spLocks noGrp="1"/>
          </p:cNvSpPr>
          <p:nvPr>
            <p:ph type="body" sz="quarter" idx="19" hasCustomPrompt="1"/>
          </p:nvPr>
        </p:nvSpPr>
        <p:spPr>
          <a:xfrm>
            <a:off x="6147981" y="3480314"/>
            <a:ext cx="2555874" cy="1293803"/>
          </a:xfrm>
          <a:prstGeom prst="rect">
            <a:avLst/>
          </a:prstGeom>
        </p:spPr>
        <p:txBody>
          <a:bodyPr/>
          <a:lstStyle>
            <a:lvl1pPr>
              <a:lnSpc>
                <a:spcPct val="100000"/>
              </a:lnSpc>
              <a:defRPr sz="1199">
                <a:solidFill>
                  <a:schemeClr val="tx1">
                    <a:lumMod val="65000"/>
                    <a:lumOff val="35000"/>
                  </a:schemeClr>
                </a:solidFill>
              </a:defRPr>
            </a:lvl1pPr>
          </a:lstStyle>
          <a:p>
            <a:pPr lvl="0"/>
            <a:r>
              <a:rPr lang="en-US" dirty="0"/>
              <a:t>Click here to edit content. Use this dummy text generator to create placeholder text for your project.</a:t>
            </a:r>
          </a:p>
        </p:txBody>
      </p:sp>
      <p:sp>
        <p:nvSpPr>
          <p:cNvPr id="15" name="Title 3">
            <a:extLst>
              <a:ext uri="{FF2B5EF4-FFF2-40B4-BE49-F238E27FC236}">
                <a16:creationId xmlns:a16="http://schemas.microsoft.com/office/drawing/2014/main" id="{536CA20C-868D-B945-8137-496D08328D5C}"/>
              </a:ext>
            </a:extLst>
          </p:cNvPr>
          <p:cNvSpPr>
            <a:spLocks noGrp="1"/>
          </p:cNvSpPr>
          <p:nvPr>
            <p:ph type="title"/>
          </p:nvPr>
        </p:nvSpPr>
        <p:spPr>
          <a:xfrm>
            <a:off x="540000" y="323601"/>
            <a:ext cx="8100000" cy="611245"/>
          </a:xfrm>
          <a:prstGeom prst="rect">
            <a:avLst/>
          </a:prstGeom>
        </p:spPr>
        <p:txBody>
          <a:bodyPr>
            <a:normAutofit/>
          </a:bodyPr>
          <a:lstStyle>
            <a:lvl1pPr>
              <a:lnSpc>
                <a:spcPct val="100000"/>
              </a:lnSpc>
              <a:defRPr sz="2996" b="1" i="0">
                <a:solidFill>
                  <a:srgbClr val="0087A8"/>
                </a:solidFill>
                <a:latin typeface="Arial" panose="020B0604020202020204" pitchFamily="34" charset="0"/>
                <a:cs typeface="Arial" panose="020B0604020202020204" pitchFamily="34" charset="0"/>
              </a:defRPr>
            </a:lvl1pPr>
          </a:lstStyle>
          <a:p>
            <a:r>
              <a:rPr lang="en-US" dirty="0"/>
              <a:t>Click to edit Master title</a:t>
            </a:r>
          </a:p>
        </p:txBody>
      </p:sp>
      <p:sp>
        <p:nvSpPr>
          <p:cNvPr id="16" name="Text Placeholder 3">
            <a:extLst>
              <a:ext uri="{FF2B5EF4-FFF2-40B4-BE49-F238E27FC236}">
                <a16:creationId xmlns:a16="http://schemas.microsoft.com/office/drawing/2014/main" id="{93E1859A-B44E-DD4A-A30A-41C0468DB572}"/>
              </a:ext>
            </a:extLst>
          </p:cNvPr>
          <p:cNvSpPr>
            <a:spLocks noGrp="1"/>
          </p:cNvSpPr>
          <p:nvPr>
            <p:ph type="body" sz="half" idx="10" hasCustomPrompt="1"/>
          </p:nvPr>
        </p:nvSpPr>
        <p:spPr>
          <a:xfrm>
            <a:off x="539998" y="862935"/>
            <a:ext cx="3240000" cy="304424"/>
          </a:xfrm>
          <a:prstGeom prst="rect">
            <a:avLst/>
          </a:prstGeom>
        </p:spPr>
        <p:txBody>
          <a:bodyPr>
            <a:normAutofit/>
          </a:bodyPr>
          <a:lstStyle>
            <a:lvl1pPr marL="0" indent="0">
              <a:buNone/>
              <a:defRPr sz="1598">
                <a:solidFill>
                  <a:srgbClr val="0087A8">
                    <a:alpha val="70000"/>
                  </a:srgb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lvl="0"/>
            <a:r>
              <a:rPr lang="en-US" dirty="0"/>
              <a:t>Click to edit text</a:t>
            </a:r>
          </a:p>
        </p:txBody>
      </p:sp>
    </p:spTree>
    <p:extLst>
      <p:ext uri="{BB962C8B-B14F-4D97-AF65-F5344CB8AC3E}">
        <p14:creationId xmlns:p14="http://schemas.microsoft.com/office/powerpoint/2010/main" val="2241485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 Fea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3E0DF69A-8849-AA40-9AD9-0417B0D3287F}"/>
              </a:ext>
            </a:extLst>
          </p:cNvPr>
          <p:cNvSpPr>
            <a:spLocks noGrp="1"/>
          </p:cNvSpPr>
          <p:nvPr>
            <p:ph type="body" sz="half" idx="11" hasCustomPrompt="1"/>
          </p:nvPr>
        </p:nvSpPr>
        <p:spPr>
          <a:xfrm>
            <a:off x="533400" y="1277946"/>
            <a:ext cx="8100000" cy="862935"/>
          </a:xfrm>
          <a:prstGeom prst="rect">
            <a:avLst/>
          </a:prstGeom>
        </p:spPr>
        <p:txBody>
          <a:bodyPr>
            <a:normAutofit/>
          </a:bodyPr>
          <a:lstStyle>
            <a:lvl1pPr marL="0" indent="0">
              <a:buNone/>
              <a:defRPr sz="1199">
                <a:solidFill>
                  <a:schemeClr val="tx1">
                    <a:lumMod val="75000"/>
                    <a:lumOff val="25000"/>
                  </a:scheme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lvl="0"/>
            <a:r>
              <a:rPr lang="en-US" dirty="0"/>
              <a:t>Click to edit text</a:t>
            </a:r>
          </a:p>
        </p:txBody>
      </p:sp>
      <p:sp>
        <p:nvSpPr>
          <p:cNvPr id="5" name="Picture Placeholder 2">
            <a:extLst>
              <a:ext uri="{FF2B5EF4-FFF2-40B4-BE49-F238E27FC236}">
                <a16:creationId xmlns:a16="http://schemas.microsoft.com/office/drawing/2014/main" id="{EAF62584-1E97-C143-9703-083B82A14089}"/>
              </a:ext>
            </a:extLst>
          </p:cNvPr>
          <p:cNvSpPr>
            <a:spLocks noGrp="1"/>
          </p:cNvSpPr>
          <p:nvPr>
            <p:ph type="pic" idx="1"/>
          </p:nvPr>
        </p:nvSpPr>
        <p:spPr>
          <a:xfrm>
            <a:off x="533401" y="2325409"/>
            <a:ext cx="1799999" cy="1438224"/>
          </a:xfrm>
          <a:prstGeom prst="rect">
            <a:avLst/>
          </a:prstGeom>
        </p:spPr>
        <p:txBody>
          <a:bodyPr/>
          <a:lstStyle>
            <a:lvl1pPr marL="0" indent="0">
              <a:buNone/>
              <a:defRPr sz="2397">
                <a:solidFill>
                  <a:schemeClr val="tx1">
                    <a:lumMod val="75000"/>
                    <a:lumOff val="25000"/>
                  </a:schemeClr>
                </a:solidFill>
              </a:defRPr>
            </a:lvl1pPr>
            <a:lvl2pPr marL="342489" indent="0">
              <a:buNone/>
              <a:defRPr sz="2097"/>
            </a:lvl2pPr>
            <a:lvl3pPr marL="684977" indent="0">
              <a:buNone/>
              <a:defRPr sz="1798"/>
            </a:lvl3pPr>
            <a:lvl4pPr marL="1027466" indent="0">
              <a:buNone/>
              <a:defRPr sz="1498"/>
            </a:lvl4pPr>
            <a:lvl5pPr marL="1369954" indent="0">
              <a:buNone/>
              <a:defRPr sz="1498"/>
            </a:lvl5pPr>
            <a:lvl6pPr marL="1712443" indent="0">
              <a:buNone/>
              <a:defRPr sz="1498"/>
            </a:lvl6pPr>
            <a:lvl7pPr marL="2054931" indent="0">
              <a:buNone/>
              <a:defRPr sz="1498"/>
            </a:lvl7pPr>
            <a:lvl8pPr marL="2397420" indent="0">
              <a:buNone/>
              <a:defRPr sz="1498"/>
            </a:lvl8pPr>
            <a:lvl9pPr marL="2739908" indent="0">
              <a:buNone/>
              <a:defRPr sz="1498"/>
            </a:lvl9pPr>
          </a:lstStyle>
          <a:p>
            <a:endParaRPr lang="en-US" dirty="0"/>
          </a:p>
        </p:txBody>
      </p:sp>
      <p:sp>
        <p:nvSpPr>
          <p:cNvPr id="6" name="Picture Placeholder 2">
            <a:extLst>
              <a:ext uri="{FF2B5EF4-FFF2-40B4-BE49-F238E27FC236}">
                <a16:creationId xmlns:a16="http://schemas.microsoft.com/office/drawing/2014/main" id="{45CDA209-8D12-EB42-8797-521D5A78D5F5}"/>
              </a:ext>
            </a:extLst>
          </p:cNvPr>
          <p:cNvSpPr>
            <a:spLocks noGrp="1"/>
          </p:cNvSpPr>
          <p:nvPr>
            <p:ph type="pic" idx="12"/>
          </p:nvPr>
        </p:nvSpPr>
        <p:spPr>
          <a:xfrm>
            <a:off x="2624498" y="2320405"/>
            <a:ext cx="1799999" cy="1438224"/>
          </a:xfrm>
          <a:prstGeom prst="rect">
            <a:avLst/>
          </a:prstGeom>
        </p:spPr>
        <p:txBody>
          <a:bodyPr/>
          <a:lstStyle>
            <a:lvl1pPr marL="0" indent="0">
              <a:buNone/>
              <a:defRPr sz="2397">
                <a:solidFill>
                  <a:schemeClr val="tx1">
                    <a:lumMod val="75000"/>
                    <a:lumOff val="25000"/>
                  </a:schemeClr>
                </a:solidFill>
              </a:defRPr>
            </a:lvl1pPr>
            <a:lvl2pPr marL="342489" indent="0">
              <a:buNone/>
              <a:defRPr sz="2097"/>
            </a:lvl2pPr>
            <a:lvl3pPr marL="684977" indent="0">
              <a:buNone/>
              <a:defRPr sz="1798"/>
            </a:lvl3pPr>
            <a:lvl4pPr marL="1027466" indent="0">
              <a:buNone/>
              <a:defRPr sz="1498"/>
            </a:lvl4pPr>
            <a:lvl5pPr marL="1369954" indent="0">
              <a:buNone/>
              <a:defRPr sz="1498"/>
            </a:lvl5pPr>
            <a:lvl6pPr marL="1712443" indent="0">
              <a:buNone/>
              <a:defRPr sz="1498"/>
            </a:lvl6pPr>
            <a:lvl7pPr marL="2054931" indent="0">
              <a:buNone/>
              <a:defRPr sz="1498"/>
            </a:lvl7pPr>
            <a:lvl8pPr marL="2397420" indent="0">
              <a:buNone/>
              <a:defRPr sz="1498"/>
            </a:lvl8pPr>
            <a:lvl9pPr marL="2739908" indent="0">
              <a:buNone/>
              <a:defRPr sz="1498"/>
            </a:lvl9pPr>
          </a:lstStyle>
          <a:p>
            <a:endParaRPr lang="en-US" dirty="0"/>
          </a:p>
        </p:txBody>
      </p:sp>
      <p:sp>
        <p:nvSpPr>
          <p:cNvPr id="7" name="Picture Placeholder 2">
            <a:extLst>
              <a:ext uri="{FF2B5EF4-FFF2-40B4-BE49-F238E27FC236}">
                <a16:creationId xmlns:a16="http://schemas.microsoft.com/office/drawing/2014/main" id="{E5C2A3AF-2584-9C47-9220-075DE1EC834D}"/>
              </a:ext>
            </a:extLst>
          </p:cNvPr>
          <p:cNvSpPr>
            <a:spLocks noGrp="1"/>
          </p:cNvSpPr>
          <p:nvPr>
            <p:ph type="pic" idx="13"/>
          </p:nvPr>
        </p:nvSpPr>
        <p:spPr>
          <a:xfrm>
            <a:off x="4707846" y="2318161"/>
            <a:ext cx="1799998" cy="1438224"/>
          </a:xfrm>
          <a:prstGeom prst="rect">
            <a:avLst/>
          </a:prstGeom>
        </p:spPr>
        <p:txBody>
          <a:bodyPr/>
          <a:lstStyle>
            <a:lvl1pPr marL="0" indent="0">
              <a:buNone/>
              <a:defRPr sz="2397">
                <a:solidFill>
                  <a:schemeClr val="tx1">
                    <a:lumMod val="75000"/>
                    <a:lumOff val="25000"/>
                  </a:schemeClr>
                </a:solidFill>
              </a:defRPr>
            </a:lvl1pPr>
            <a:lvl2pPr marL="342489" indent="0">
              <a:buNone/>
              <a:defRPr sz="2097"/>
            </a:lvl2pPr>
            <a:lvl3pPr marL="684977" indent="0">
              <a:buNone/>
              <a:defRPr sz="1798"/>
            </a:lvl3pPr>
            <a:lvl4pPr marL="1027466" indent="0">
              <a:buNone/>
              <a:defRPr sz="1498"/>
            </a:lvl4pPr>
            <a:lvl5pPr marL="1369954" indent="0">
              <a:buNone/>
              <a:defRPr sz="1498"/>
            </a:lvl5pPr>
            <a:lvl6pPr marL="1712443" indent="0">
              <a:buNone/>
              <a:defRPr sz="1498"/>
            </a:lvl6pPr>
            <a:lvl7pPr marL="2054931" indent="0">
              <a:buNone/>
              <a:defRPr sz="1498"/>
            </a:lvl7pPr>
            <a:lvl8pPr marL="2397420" indent="0">
              <a:buNone/>
              <a:defRPr sz="1498"/>
            </a:lvl8pPr>
            <a:lvl9pPr marL="2739908" indent="0">
              <a:buNone/>
              <a:defRPr sz="1498"/>
            </a:lvl9pPr>
          </a:lstStyle>
          <a:p>
            <a:endParaRPr lang="en-US" dirty="0"/>
          </a:p>
        </p:txBody>
      </p:sp>
      <p:sp>
        <p:nvSpPr>
          <p:cNvPr id="8" name="Picture Placeholder 2">
            <a:extLst>
              <a:ext uri="{FF2B5EF4-FFF2-40B4-BE49-F238E27FC236}">
                <a16:creationId xmlns:a16="http://schemas.microsoft.com/office/drawing/2014/main" id="{48889106-57DA-5D4F-A7F6-E7B623C58E6F}"/>
              </a:ext>
            </a:extLst>
          </p:cNvPr>
          <p:cNvSpPr>
            <a:spLocks noGrp="1"/>
          </p:cNvSpPr>
          <p:nvPr>
            <p:ph type="pic" idx="20"/>
          </p:nvPr>
        </p:nvSpPr>
        <p:spPr>
          <a:xfrm>
            <a:off x="6810603" y="2318161"/>
            <a:ext cx="1799998" cy="1438224"/>
          </a:xfrm>
          <a:prstGeom prst="rect">
            <a:avLst/>
          </a:prstGeom>
        </p:spPr>
        <p:txBody>
          <a:bodyPr/>
          <a:lstStyle>
            <a:lvl1pPr marL="0" indent="0">
              <a:buNone/>
              <a:defRPr sz="2397">
                <a:solidFill>
                  <a:schemeClr val="tx1">
                    <a:lumMod val="75000"/>
                    <a:lumOff val="25000"/>
                  </a:schemeClr>
                </a:solidFill>
              </a:defRPr>
            </a:lvl1pPr>
            <a:lvl2pPr marL="342489" indent="0">
              <a:buNone/>
              <a:defRPr sz="2097"/>
            </a:lvl2pPr>
            <a:lvl3pPr marL="684977" indent="0">
              <a:buNone/>
              <a:defRPr sz="1798"/>
            </a:lvl3pPr>
            <a:lvl4pPr marL="1027466" indent="0">
              <a:buNone/>
              <a:defRPr sz="1498"/>
            </a:lvl4pPr>
            <a:lvl5pPr marL="1369954" indent="0">
              <a:buNone/>
              <a:defRPr sz="1498"/>
            </a:lvl5pPr>
            <a:lvl6pPr marL="1712443" indent="0">
              <a:buNone/>
              <a:defRPr sz="1498"/>
            </a:lvl6pPr>
            <a:lvl7pPr marL="2054931" indent="0">
              <a:buNone/>
              <a:defRPr sz="1498"/>
            </a:lvl7pPr>
            <a:lvl8pPr marL="2397420" indent="0">
              <a:buNone/>
              <a:defRPr sz="1498"/>
            </a:lvl8pPr>
            <a:lvl9pPr marL="2739908" indent="0">
              <a:buNone/>
              <a:defRPr sz="1498"/>
            </a:lvl9pPr>
          </a:lstStyle>
          <a:p>
            <a:endParaRPr lang="en-US" dirty="0"/>
          </a:p>
        </p:txBody>
      </p:sp>
      <p:sp>
        <p:nvSpPr>
          <p:cNvPr id="9" name="Text Placeholder 2">
            <a:extLst>
              <a:ext uri="{FF2B5EF4-FFF2-40B4-BE49-F238E27FC236}">
                <a16:creationId xmlns:a16="http://schemas.microsoft.com/office/drawing/2014/main" id="{19CAD659-9DF7-6740-8D2B-DCD56F04CC48}"/>
              </a:ext>
            </a:extLst>
          </p:cNvPr>
          <p:cNvSpPr>
            <a:spLocks noGrp="1"/>
          </p:cNvSpPr>
          <p:nvPr>
            <p:ph type="body" sz="quarter" idx="21" hasCustomPrompt="1"/>
          </p:nvPr>
        </p:nvSpPr>
        <p:spPr>
          <a:xfrm>
            <a:off x="533175" y="3894459"/>
            <a:ext cx="1800225" cy="883147"/>
          </a:xfrm>
          <a:prstGeom prst="rect">
            <a:avLst/>
          </a:prstGeom>
        </p:spPr>
        <p:txBody>
          <a:bodyPr/>
          <a:lstStyle>
            <a:lvl1pPr marL="0" algn="l" defTabSz="913303" rtl="0" eaLnBrk="1" latinLnBrk="0" hangingPunct="1">
              <a:defRPr lang="en-US" sz="1798" b="1" kern="1200" spc="1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lvl="0"/>
            <a:r>
              <a:rPr lang="en-US" dirty="0"/>
              <a:t>Click to edit Title styles</a:t>
            </a:r>
          </a:p>
        </p:txBody>
      </p:sp>
      <p:sp>
        <p:nvSpPr>
          <p:cNvPr id="12" name="Text Placeholder 2">
            <a:extLst>
              <a:ext uri="{FF2B5EF4-FFF2-40B4-BE49-F238E27FC236}">
                <a16:creationId xmlns:a16="http://schemas.microsoft.com/office/drawing/2014/main" id="{B4389766-7FA3-BC4C-90E2-A1AB6971944B}"/>
              </a:ext>
            </a:extLst>
          </p:cNvPr>
          <p:cNvSpPr>
            <a:spLocks noGrp="1"/>
          </p:cNvSpPr>
          <p:nvPr>
            <p:ph type="body" sz="quarter" idx="22" hasCustomPrompt="1"/>
          </p:nvPr>
        </p:nvSpPr>
        <p:spPr>
          <a:xfrm>
            <a:off x="2624273" y="3889239"/>
            <a:ext cx="1800225" cy="883147"/>
          </a:xfrm>
          <a:prstGeom prst="rect">
            <a:avLst/>
          </a:prstGeom>
        </p:spPr>
        <p:txBody>
          <a:bodyPr/>
          <a:lstStyle>
            <a:lvl1pPr marL="0" algn="l" defTabSz="913303" rtl="0" eaLnBrk="1" latinLnBrk="0" hangingPunct="1">
              <a:defRPr lang="en-US" sz="1798" b="1" kern="1200" spc="1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lvl="0"/>
            <a:r>
              <a:rPr lang="en-US" dirty="0"/>
              <a:t>Click to edit Title styles</a:t>
            </a:r>
          </a:p>
        </p:txBody>
      </p:sp>
      <p:sp>
        <p:nvSpPr>
          <p:cNvPr id="13" name="Text Placeholder 2">
            <a:extLst>
              <a:ext uri="{FF2B5EF4-FFF2-40B4-BE49-F238E27FC236}">
                <a16:creationId xmlns:a16="http://schemas.microsoft.com/office/drawing/2014/main" id="{66014A66-2FA1-B04E-9E5E-9F36F6CFA5F9}"/>
              </a:ext>
            </a:extLst>
          </p:cNvPr>
          <p:cNvSpPr>
            <a:spLocks noGrp="1"/>
          </p:cNvSpPr>
          <p:nvPr>
            <p:ph type="body" sz="quarter" idx="23" hasCustomPrompt="1"/>
          </p:nvPr>
        </p:nvSpPr>
        <p:spPr>
          <a:xfrm>
            <a:off x="4713182" y="3885711"/>
            <a:ext cx="1800225" cy="883147"/>
          </a:xfrm>
          <a:prstGeom prst="rect">
            <a:avLst/>
          </a:prstGeom>
        </p:spPr>
        <p:txBody>
          <a:bodyPr/>
          <a:lstStyle>
            <a:lvl1pPr marL="0" algn="l" defTabSz="913303" rtl="0" eaLnBrk="1" latinLnBrk="0" hangingPunct="1">
              <a:defRPr lang="en-US" sz="1798" b="1" kern="1200" spc="1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lvl="0"/>
            <a:r>
              <a:rPr lang="en-US" dirty="0"/>
              <a:t>Click to edit Title styles</a:t>
            </a:r>
          </a:p>
        </p:txBody>
      </p:sp>
      <p:sp>
        <p:nvSpPr>
          <p:cNvPr id="14" name="Text Placeholder 2">
            <a:extLst>
              <a:ext uri="{FF2B5EF4-FFF2-40B4-BE49-F238E27FC236}">
                <a16:creationId xmlns:a16="http://schemas.microsoft.com/office/drawing/2014/main" id="{82B86B2E-83E4-4848-B729-7E10DF77548D}"/>
              </a:ext>
            </a:extLst>
          </p:cNvPr>
          <p:cNvSpPr>
            <a:spLocks noGrp="1"/>
          </p:cNvSpPr>
          <p:nvPr>
            <p:ph type="body" sz="quarter" idx="24" hasCustomPrompt="1"/>
          </p:nvPr>
        </p:nvSpPr>
        <p:spPr>
          <a:xfrm>
            <a:off x="6808594" y="3892797"/>
            <a:ext cx="1800225" cy="883147"/>
          </a:xfrm>
          <a:prstGeom prst="rect">
            <a:avLst/>
          </a:prstGeom>
        </p:spPr>
        <p:txBody>
          <a:bodyPr/>
          <a:lstStyle>
            <a:lvl1pPr marL="0" algn="l" defTabSz="913303" rtl="0" eaLnBrk="1" latinLnBrk="0" hangingPunct="1">
              <a:defRPr lang="en-US" sz="1798" b="1" kern="1200" spc="1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lvl="0"/>
            <a:r>
              <a:rPr lang="en-US" dirty="0"/>
              <a:t>Click to edit Title styles</a:t>
            </a:r>
          </a:p>
        </p:txBody>
      </p:sp>
      <p:sp>
        <p:nvSpPr>
          <p:cNvPr id="15" name="Title 3">
            <a:extLst>
              <a:ext uri="{FF2B5EF4-FFF2-40B4-BE49-F238E27FC236}">
                <a16:creationId xmlns:a16="http://schemas.microsoft.com/office/drawing/2014/main" id="{6EAEF584-09B5-3343-985B-B0215FE8D51D}"/>
              </a:ext>
            </a:extLst>
          </p:cNvPr>
          <p:cNvSpPr>
            <a:spLocks noGrp="1"/>
          </p:cNvSpPr>
          <p:nvPr>
            <p:ph type="title"/>
          </p:nvPr>
        </p:nvSpPr>
        <p:spPr>
          <a:xfrm>
            <a:off x="540000" y="323601"/>
            <a:ext cx="8100000" cy="611245"/>
          </a:xfrm>
          <a:prstGeom prst="rect">
            <a:avLst/>
          </a:prstGeom>
        </p:spPr>
        <p:txBody>
          <a:bodyPr>
            <a:normAutofit/>
          </a:bodyPr>
          <a:lstStyle>
            <a:lvl1pPr>
              <a:lnSpc>
                <a:spcPct val="100000"/>
              </a:lnSpc>
              <a:defRPr sz="2996" b="1" i="0">
                <a:solidFill>
                  <a:srgbClr val="0087A8"/>
                </a:solidFill>
                <a:latin typeface="Arial" panose="020B0604020202020204" pitchFamily="34" charset="0"/>
                <a:cs typeface="Arial" panose="020B0604020202020204" pitchFamily="34" charset="0"/>
              </a:defRPr>
            </a:lvl1pPr>
          </a:lstStyle>
          <a:p>
            <a:r>
              <a:rPr lang="en-US" dirty="0"/>
              <a:t>Click to edit Master title</a:t>
            </a:r>
          </a:p>
        </p:txBody>
      </p:sp>
      <p:sp>
        <p:nvSpPr>
          <p:cNvPr id="16" name="Text Placeholder 3">
            <a:extLst>
              <a:ext uri="{FF2B5EF4-FFF2-40B4-BE49-F238E27FC236}">
                <a16:creationId xmlns:a16="http://schemas.microsoft.com/office/drawing/2014/main" id="{CC0AB8A3-BC5E-6E45-A41B-789056D7870A}"/>
              </a:ext>
            </a:extLst>
          </p:cNvPr>
          <p:cNvSpPr>
            <a:spLocks noGrp="1"/>
          </p:cNvSpPr>
          <p:nvPr>
            <p:ph type="body" sz="half" idx="10" hasCustomPrompt="1"/>
          </p:nvPr>
        </p:nvSpPr>
        <p:spPr>
          <a:xfrm>
            <a:off x="539998" y="862935"/>
            <a:ext cx="3240000" cy="304424"/>
          </a:xfrm>
          <a:prstGeom prst="rect">
            <a:avLst/>
          </a:prstGeom>
        </p:spPr>
        <p:txBody>
          <a:bodyPr>
            <a:normAutofit/>
          </a:bodyPr>
          <a:lstStyle>
            <a:lvl1pPr marL="0" indent="0">
              <a:buNone/>
              <a:defRPr sz="1598">
                <a:solidFill>
                  <a:srgbClr val="0087A8">
                    <a:alpha val="70000"/>
                  </a:srgb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lvl="0"/>
            <a:r>
              <a:rPr lang="en-US" dirty="0"/>
              <a:t>Click to edit text</a:t>
            </a:r>
          </a:p>
        </p:txBody>
      </p:sp>
    </p:spTree>
    <p:extLst>
      <p:ext uri="{BB962C8B-B14F-4D97-AF65-F5344CB8AC3E}">
        <p14:creationId xmlns:p14="http://schemas.microsoft.com/office/powerpoint/2010/main" val="19674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D5B3DE5-FD23-FF49-99E8-8D6992BB2394}"/>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p:blipFill>
        <p:spPr>
          <a:xfrm>
            <a:off x="0" y="3171"/>
            <a:ext cx="9144000" cy="5137158"/>
          </a:xfrm>
          <a:prstGeom prst="rect">
            <a:avLst/>
          </a:prstGeom>
        </p:spPr>
      </p:pic>
      <p:grpSp>
        <p:nvGrpSpPr>
          <p:cNvPr id="8" name="Group 7">
            <a:extLst>
              <a:ext uri="{FF2B5EF4-FFF2-40B4-BE49-F238E27FC236}">
                <a16:creationId xmlns:a16="http://schemas.microsoft.com/office/drawing/2014/main" id="{F4F310BF-18BD-4A4C-8070-B895A0DA2A40}"/>
              </a:ext>
            </a:extLst>
          </p:cNvPr>
          <p:cNvGrpSpPr/>
          <p:nvPr userDrawn="1"/>
        </p:nvGrpSpPr>
        <p:grpSpPr>
          <a:xfrm>
            <a:off x="1" y="-3173"/>
            <a:ext cx="2669927" cy="5143502"/>
            <a:chOff x="6634925" y="446221"/>
            <a:chExt cx="952616" cy="1837440"/>
          </a:xfrm>
          <a:noFill/>
        </p:grpSpPr>
        <p:sp>
          <p:nvSpPr>
            <p:cNvPr id="9" name="Right Triangle 8">
              <a:extLst>
                <a:ext uri="{FF2B5EF4-FFF2-40B4-BE49-F238E27FC236}">
                  <a16:creationId xmlns:a16="http://schemas.microsoft.com/office/drawing/2014/main" id="{5DDD24AE-9AC2-4C47-A543-560E2F73AE7C}"/>
                </a:ext>
              </a:extLst>
            </p:cNvPr>
            <p:cNvSpPr/>
            <p:nvPr/>
          </p:nvSpPr>
          <p:spPr>
            <a:xfrm rot="5400000">
              <a:off x="6635023" y="446221"/>
              <a:ext cx="952518" cy="952518"/>
            </a:xfrm>
            <a:prstGeom prst="rtTriangle">
              <a:avLst/>
            </a:prstGeom>
            <a:grp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sp>
          <p:nvSpPr>
            <p:cNvPr id="10" name="Right Triangle 9">
              <a:extLst>
                <a:ext uri="{FF2B5EF4-FFF2-40B4-BE49-F238E27FC236}">
                  <a16:creationId xmlns:a16="http://schemas.microsoft.com/office/drawing/2014/main" id="{13B6156A-0DFC-5B40-BDB1-59760BD0EC1B}"/>
                </a:ext>
              </a:extLst>
            </p:cNvPr>
            <p:cNvSpPr/>
            <p:nvPr/>
          </p:nvSpPr>
          <p:spPr>
            <a:xfrm rot="5400000">
              <a:off x="6634926" y="1767234"/>
              <a:ext cx="516427" cy="516427"/>
            </a:xfrm>
            <a:prstGeom prst="rtTriangle">
              <a:avLst/>
            </a:prstGeom>
            <a:grp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sp>
          <p:nvSpPr>
            <p:cNvPr id="11" name="Right Triangle 10">
              <a:extLst>
                <a:ext uri="{FF2B5EF4-FFF2-40B4-BE49-F238E27FC236}">
                  <a16:creationId xmlns:a16="http://schemas.microsoft.com/office/drawing/2014/main" id="{A8711D31-AE52-C540-AE23-77A1C391DFC3}"/>
                </a:ext>
              </a:extLst>
            </p:cNvPr>
            <p:cNvSpPr/>
            <p:nvPr/>
          </p:nvSpPr>
          <p:spPr>
            <a:xfrm rot="16200000">
              <a:off x="6634925" y="1106728"/>
              <a:ext cx="516427" cy="516427"/>
            </a:xfrm>
            <a:prstGeom prst="rtTriangle">
              <a:avLst/>
            </a:prstGeom>
            <a:grp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grpSp>
      <p:pic>
        <p:nvPicPr>
          <p:cNvPr id="22" name="Picture 21" descr="A close up of a logo&#10;&#10;Description automatically generated">
            <a:extLst>
              <a:ext uri="{FF2B5EF4-FFF2-40B4-BE49-F238E27FC236}">
                <a16:creationId xmlns:a16="http://schemas.microsoft.com/office/drawing/2014/main" id="{A7E2C005-CEB1-C24B-ABAC-6C431747353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24800" y="4751158"/>
            <a:ext cx="1025584" cy="206530"/>
          </a:xfrm>
          <a:prstGeom prst="rect">
            <a:avLst/>
          </a:prstGeom>
        </p:spPr>
      </p:pic>
      <p:sp>
        <p:nvSpPr>
          <p:cNvPr id="2" name="TextBox 1">
            <a:extLst>
              <a:ext uri="{FF2B5EF4-FFF2-40B4-BE49-F238E27FC236}">
                <a16:creationId xmlns:a16="http://schemas.microsoft.com/office/drawing/2014/main" id="{721AB1D6-51D8-B64A-BA38-AA7891A1799E}"/>
              </a:ext>
            </a:extLst>
          </p:cNvPr>
          <p:cNvSpPr txBox="1"/>
          <p:nvPr userDrawn="1"/>
        </p:nvSpPr>
        <p:spPr>
          <a:xfrm>
            <a:off x="1929578" y="2218146"/>
            <a:ext cx="5284845" cy="700866"/>
          </a:xfrm>
          <a:prstGeom prst="rect">
            <a:avLst/>
          </a:prstGeom>
          <a:noFill/>
        </p:spPr>
        <p:txBody>
          <a:bodyPr wrap="none" rtlCol="0">
            <a:spAutoFit/>
          </a:bodyPr>
          <a:lstStyle/>
          <a:p>
            <a:pPr algn="l" defTabSz="684977" rtl="0" eaLnBrk="1" latinLnBrk="0" hangingPunct="1">
              <a:lnSpc>
                <a:spcPct val="90000"/>
              </a:lnSpc>
              <a:spcBef>
                <a:spcPct val="0"/>
              </a:spcBef>
              <a:buNone/>
            </a:pPr>
            <a:r>
              <a:rPr lang="en-US" sz="4395" b="1" i="0" kern="1200" dirty="0">
                <a:solidFill>
                  <a:schemeClr val="bg1"/>
                </a:solidFill>
                <a:latin typeface="Arial" panose="020B0604020202020204" pitchFamily="34" charset="0"/>
                <a:ea typeface="+mj-ea"/>
                <a:cs typeface="Arial" panose="020B0604020202020204" pitchFamily="34" charset="0"/>
              </a:rPr>
              <a:t>— </a:t>
            </a:r>
            <a:r>
              <a:rPr lang="zh-TW" altLang="en-US" sz="4395" b="1" i="0" kern="1200" dirty="0">
                <a:solidFill>
                  <a:schemeClr val="bg1"/>
                </a:solidFill>
                <a:latin typeface="Arial" panose="020B0604020202020204" pitchFamily="34" charset="0"/>
                <a:ea typeface="+mj-ea"/>
                <a:cs typeface="Arial" panose="020B0604020202020204" pitchFamily="34" charset="0"/>
              </a:rPr>
              <a:t> </a:t>
            </a:r>
            <a:r>
              <a:rPr lang="en-US" sz="4395" b="1" i="0" kern="1200" dirty="0">
                <a:solidFill>
                  <a:schemeClr val="bg1"/>
                </a:solidFill>
                <a:latin typeface="Arial" panose="020B0604020202020204" pitchFamily="34" charset="0"/>
                <a:ea typeface="+mj-ea"/>
                <a:cs typeface="Arial" panose="020B0604020202020204" pitchFamily="34" charset="0"/>
              </a:rPr>
              <a:t>THANK YOU </a:t>
            </a:r>
            <a:r>
              <a:rPr lang="zh-TW" altLang="en-US" sz="4395" b="1" i="0" kern="1200" dirty="0">
                <a:solidFill>
                  <a:schemeClr val="bg1"/>
                </a:solidFill>
                <a:latin typeface="Arial" panose="020B0604020202020204" pitchFamily="34" charset="0"/>
                <a:ea typeface="+mj-ea"/>
                <a:cs typeface="Arial" panose="020B0604020202020204" pitchFamily="34" charset="0"/>
              </a:rPr>
              <a:t> </a:t>
            </a:r>
            <a:r>
              <a:rPr lang="en-US" sz="4395" b="1" i="0" kern="1200" dirty="0">
                <a:solidFill>
                  <a:schemeClr val="bg1"/>
                </a:solidFill>
                <a:latin typeface="Arial" panose="020B0604020202020204" pitchFamily="34" charset="0"/>
                <a:ea typeface="+mn-ea"/>
                <a:cs typeface="Arial" panose="020B0604020202020204" pitchFamily="34" charset="0"/>
              </a:rPr>
              <a:t>—</a:t>
            </a:r>
            <a:endParaRPr lang="en-US" sz="4395" b="1" i="0" kern="1200" dirty="0">
              <a:solidFill>
                <a:schemeClr val="bg1"/>
              </a:solidFill>
              <a:latin typeface="Arial" panose="020B0604020202020204" pitchFamily="34" charset="0"/>
              <a:ea typeface="+mj-ea"/>
              <a:cs typeface="Arial" panose="020B0604020202020204" pitchFamily="34" charset="0"/>
            </a:endParaRPr>
          </a:p>
        </p:txBody>
      </p:sp>
      <p:sp>
        <p:nvSpPr>
          <p:cNvPr id="4" name="Text Placeholder 3">
            <a:extLst>
              <a:ext uri="{FF2B5EF4-FFF2-40B4-BE49-F238E27FC236}">
                <a16:creationId xmlns:a16="http://schemas.microsoft.com/office/drawing/2014/main" id="{9453E217-6471-E54A-8B1E-F72065DCAEAA}"/>
              </a:ext>
            </a:extLst>
          </p:cNvPr>
          <p:cNvSpPr>
            <a:spLocks noGrp="1"/>
          </p:cNvSpPr>
          <p:nvPr>
            <p:ph type="body" sz="quarter" idx="10" hasCustomPrompt="1"/>
          </p:nvPr>
        </p:nvSpPr>
        <p:spPr>
          <a:xfrm>
            <a:off x="2630487" y="2919011"/>
            <a:ext cx="3883025" cy="456636"/>
          </a:xfrm>
          <a:prstGeom prst="rect">
            <a:avLst/>
          </a:prstGeom>
        </p:spPr>
        <p:txBody>
          <a:bodyPr/>
          <a:lstStyle>
            <a:lvl1pPr algn="ctr">
              <a:defRPr/>
            </a:lvl1pPr>
          </a:lstStyle>
          <a:p>
            <a:pPr lvl="0"/>
            <a:r>
              <a:rPr lang="en-US" dirty="0"/>
              <a:t>Click to edit text</a:t>
            </a:r>
          </a:p>
        </p:txBody>
      </p:sp>
    </p:spTree>
    <p:extLst>
      <p:ext uri="{BB962C8B-B14F-4D97-AF65-F5344CB8AC3E}">
        <p14:creationId xmlns:p14="http://schemas.microsoft.com/office/powerpoint/2010/main" val="275446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D11A58-08FD-FC45-8B2F-D8C480D21708}"/>
              </a:ext>
            </a:extLst>
          </p:cNvPr>
          <p:cNvSpPr>
            <a:spLocks noGrp="1"/>
          </p:cNvSpPr>
          <p:nvPr>
            <p:ph type="title"/>
          </p:nvPr>
        </p:nvSpPr>
        <p:spPr>
          <a:xfrm>
            <a:off x="540000" y="323601"/>
            <a:ext cx="8100000" cy="611245"/>
          </a:xfrm>
          <a:prstGeom prst="rect">
            <a:avLst/>
          </a:prstGeom>
        </p:spPr>
        <p:txBody>
          <a:bodyPr>
            <a:normAutofit/>
          </a:bodyPr>
          <a:lstStyle>
            <a:lvl1pPr>
              <a:lnSpc>
                <a:spcPct val="100000"/>
              </a:lnSpc>
              <a:defRPr sz="2996" b="1" i="0">
                <a:solidFill>
                  <a:srgbClr val="0087A8"/>
                </a:solidFill>
                <a:latin typeface="Arial" panose="020B0604020202020204" pitchFamily="34" charset="0"/>
                <a:cs typeface="Arial" panose="020B0604020202020204" pitchFamily="34" charset="0"/>
              </a:defRPr>
            </a:lvl1pPr>
          </a:lstStyle>
          <a:p>
            <a:r>
              <a:rPr lang="en-US" dirty="0"/>
              <a:t>Click to edit Master title</a:t>
            </a:r>
          </a:p>
        </p:txBody>
      </p:sp>
      <p:sp>
        <p:nvSpPr>
          <p:cNvPr id="10" name="Text Placeholder 3">
            <a:extLst>
              <a:ext uri="{FF2B5EF4-FFF2-40B4-BE49-F238E27FC236}">
                <a16:creationId xmlns:a16="http://schemas.microsoft.com/office/drawing/2014/main" id="{B7AD313A-E0C9-C441-A27C-3E68F5DD4769}"/>
              </a:ext>
            </a:extLst>
          </p:cNvPr>
          <p:cNvSpPr>
            <a:spLocks noGrp="1"/>
          </p:cNvSpPr>
          <p:nvPr>
            <p:ph type="body" sz="half" idx="10" hasCustomPrompt="1"/>
          </p:nvPr>
        </p:nvSpPr>
        <p:spPr>
          <a:xfrm>
            <a:off x="539998" y="862935"/>
            <a:ext cx="3240000" cy="304424"/>
          </a:xfrm>
          <a:prstGeom prst="rect">
            <a:avLst/>
          </a:prstGeom>
        </p:spPr>
        <p:txBody>
          <a:bodyPr>
            <a:normAutofit/>
          </a:bodyPr>
          <a:lstStyle>
            <a:lvl1pPr marL="0" indent="0">
              <a:buNone/>
              <a:defRPr sz="1598">
                <a:solidFill>
                  <a:srgbClr val="0087A8">
                    <a:alpha val="70000"/>
                  </a:srgb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lvl="0"/>
            <a:r>
              <a:rPr lang="en-US" dirty="0"/>
              <a:t>Click to edit text</a:t>
            </a:r>
          </a:p>
        </p:txBody>
      </p:sp>
      <p:sp>
        <p:nvSpPr>
          <p:cNvPr id="11" name="Text Placeholder 3">
            <a:extLst>
              <a:ext uri="{FF2B5EF4-FFF2-40B4-BE49-F238E27FC236}">
                <a16:creationId xmlns:a16="http://schemas.microsoft.com/office/drawing/2014/main" id="{3E0DF69A-8849-AA40-9AD9-0417B0D3287F}"/>
              </a:ext>
            </a:extLst>
          </p:cNvPr>
          <p:cNvSpPr>
            <a:spLocks noGrp="1"/>
          </p:cNvSpPr>
          <p:nvPr>
            <p:ph type="body" sz="half" idx="11" hasCustomPrompt="1"/>
          </p:nvPr>
        </p:nvSpPr>
        <p:spPr>
          <a:xfrm>
            <a:off x="540000" y="1294402"/>
            <a:ext cx="8100000" cy="3415783"/>
          </a:xfrm>
          <a:prstGeom prst="rect">
            <a:avLst/>
          </a:prstGeom>
        </p:spPr>
        <p:txBody>
          <a:bodyPr>
            <a:normAutofit/>
          </a:bodyPr>
          <a:lstStyle>
            <a:lvl1pPr marL="0" indent="0">
              <a:buNone/>
              <a:defRPr sz="1199">
                <a:solidFill>
                  <a:schemeClr val="tx1">
                    <a:lumMod val="75000"/>
                    <a:lumOff val="25000"/>
                  </a:scheme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lvl="0"/>
            <a:r>
              <a:rPr lang="en-US" dirty="0"/>
              <a:t>Click to edit text</a:t>
            </a:r>
          </a:p>
        </p:txBody>
      </p:sp>
    </p:spTree>
    <p:extLst>
      <p:ext uri="{BB962C8B-B14F-4D97-AF65-F5344CB8AC3E}">
        <p14:creationId xmlns:p14="http://schemas.microsoft.com/office/powerpoint/2010/main" val="159452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 image(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7C98C6C-3020-C84C-8CBE-6AC35701B41A}"/>
              </a:ext>
            </a:extLst>
          </p:cNvPr>
          <p:cNvSpPr>
            <a:spLocks noGrp="1"/>
          </p:cNvSpPr>
          <p:nvPr>
            <p:ph type="pic" idx="1"/>
          </p:nvPr>
        </p:nvSpPr>
        <p:spPr>
          <a:xfrm>
            <a:off x="5486400" y="0"/>
            <a:ext cx="3657601" cy="5143500"/>
          </a:xfrm>
          <a:prstGeom prst="rect">
            <a:avLst/>
          </a:prstGeom>
        </p:spPr>
        <p:txBody>
          <a:bodyPr/>
          <a:lstStyle>
            <a:lvl1pPr marL="0" indent="0">
              <a:buNone/>
              <a:defRPr sz="2397">
                <a:solidFill>
                  <a:schemeClr val="tx1">
                    <a:lumMod val="75000"/>
                    <a:lumOff val="25000"/>
                  </a:schemeClr>
                </a:solidFill>
              </a:defRPr>
            </a:lvl1pPr>
            <a:lvl2pPr marL="342489" indent="0">
              <a:buNone/>
              <a:defRPr sz="2097"/>
            </a:lvl2pPr>
            <a:lvl3pPr marL="684977" indent="0">
              <a:buNone/>
              <a:defRPr sz="1798"/>
            </a:lvl3pPr>
            <a:lvl4pPr marL="1027466" indent="0">
              <a:buNone/>
              <a:defRPr sz="1498"/>
            </a:lvl4pPr>
            <a:lvl5pPr marL="1369954" indent="0">
              <a:buNone/>
              <a:defRPr sz="1498"/>
            </a:lvl5pPr>
            <a:lvl6pPr marL="1712443" indent="0">
              <a:buNone/>
              <a:defRPr sz="1498"/>
            </a:lvl6pPr>
            <a:lvl7pPr marL="2054931" indent="0">
              <a:buNone/>
              <a:defRPr sz="1498"/>
            </a:lvl7pPr>
            <a:lvl8pPr marL="2397420" indent="0">
              <a:buNone/>
              <a:defRPr sz="1498"/>
            </a:lvl8pPr>
            <a:lvl9pPr marL="2739908" indent="0">
              <a:buNone/>
              <a:defRPr sz="1498"/>
            </a:lvl9pPr>
          </a:lstStyle>
          <a:p>
            <a:endParaRPr lang="en-US" dirty="0"/>
          </a:p>
        </p:txBody>
      </p:sp>
      <p:sp>
        <p:nvSpPr>
          <p:cNvPr id="6" name="Title 3">
            <a:extLst>
              <a:ext uri="{FF2B5EF4-FFF2-40B4-BE49-F238E27FC236}">
                <a16:creationId xmlns:a16="http://schemas.microsoft.com/office/drawing/2014/main" id="{F3EFCD34-BBDC-AC41-92ED-2A2290F571E5}"/>
              </a:ext>
            </a:extLst>
          </p:cNvPr>
          <p:cNvSpPr>
            <a:spLocks noGrp="1"/>
          </p:cNvSpPr>
          <p:nvPr>
            <p:ph type="title"/>
          </p:nvPr>
        </p:nvSpPr>
        <p:spPr>
          <a:xfrm>
            <a:off x="540001" y="323601"/>
            <a:ext cx="4680000" cy="611245"/>
          </a:xfrm>
          <a:prstGeom prst="rect">
            <a:avLst/>
          </a:prstGeom>
        </p:spPr>
        <p:txBody>
          <a:bodyPr>
            <a:normAutofit/>
          </a:bodyPr>
          <a:lstStyle>
            <a:lvl1pPr>
              <a:lnSpc>
                <a:spcPct val="100000"/>
              </a:lnSpc>
              <a:defRPr sz="2996" b="1" i="0">
                <a:solidFill>
                  <a:srgbClr val="0087A8"/>
                </a:solidFill>
                <a:latin typeface="Arial" panose="020B0604020202020204" pitchFamily="34" charset="0"/>
                <a:cs typeface="Arial" panose="020B0604020202020204" pitchFamily="34" charset="0"/>
              </a:defRPr>
            </a:lvl1pPr>
          </a:lstStyle>
          <a:p>
            <a:r>
              <a:rPr lang="en-US" dirty="0"/>
              <a:t>Click to edit Master title</a:t>
            </a:r>
          </a:p>
        </p:txBody>
      </p:sp>
      <p:sp>
        <p:nvSpPr>
          <p:cNvPr id="7" name="Text Placeholder 3">
            <a:extLst>
              <a:ext uri="{FF2B5EF4-FFF2-40B4-BE49-F238E27FC236}">
                <a16:creationId xmlns:a16="http://schemas.microsoft.com/office/drawing/2014/main" id="{2BFFF08D-2DDF-B34F-8124-86244CC1C83B}"/>
              </a:ext>
            </a:extLst>
          </p:cNvPr>
          <p:cNvSpPr>
            <a:spLocks noGrp="1"/>
          </p:cNvSpPr>
          <p:nvPr>
            <p:ph type="body" sz="half" idx="10" hasCustomPrompt="1"/>
          </p:nvPr>
        </p:nvSpPr>
        <p:spPr>
          <a:xfrm>
            <a:off x="539998" y="862935"/>
            <a:ext cx="3240000" cy="304424"/>
          </a:xfrm>
          <a:prstGeom prst="rect">
            <a:avLst/>
          </a:prstGeom>
        </p:spPr>
        <p:txBody>
          <a:bodyPr>
            <a:normAutofit/>
          </a:bodyPr>
          <a:lstStyle>
            <a:lvl1pPr marL="0" indent="0">
              <a:buNone/>
              <a:defRPr sz="1598">
                <a:solidFill>
                  <a:srgbClr val="0087A8">
                    <a:alpha val="70000"/>
                  </a:srgb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lvl="0"/>
            <a:r>
              <a:rPr lang="en-US" dirty="0"/>
              <a:t>Click to edit text</a:t>
            </a:r>
          </a:p>
        </p:txBody>
      </p:sp>
      <p:sp>
        <p:nvSpPr>
          <p:cNvPr id="11" name="Text Placeholder 3">
            <a:extLst>
              <a:ext uri="{FF2B5EF4-FFF2-40B4-BE49-F238E27FC236}">
                <a16:creationId xmlns:a16="http://schemas.microsoft.com/office/drawing/2014/main" id="{D7DC12BC-A0C3-6341-8660-5DC74C037C19}"/>
              </a:ext>
            </a:extLst>
          </p:cNvPr>
          <p:cNvSpPr>
            <a:spLocks noGrp="1"/>
          </p:cNvSpPr>
          <p:nvPr>
            <p:ph type="body" sz="half" idx="11" hasCustomPrompt="1"/>
          </p:nvPr>
        </p:nvSpPr>
        <p:spPr>
          <a:xfrm>
            <a:off x="540000" y="1294402"/>
            <a:ext cx="4680000" cy="3415783"/>
          </a:xfrm>
          <a:prstGeom prst="rect">
            <a:avLst/>
          </a:prstGeom>
        </p:spPr>
        <p:txBody>
          <a:bodyPr>
            <a:normAutofit/>
          </a:bodyPr>
          <a:lstStyle>
            <a:lvl1pPr marL="0" indent="0">
              <a:buNone/>
              <a:defRPr sz="1199">
                <a:solidFill>
                  <a:schemeClr val="tx1">
                    <a:lumMod val="75000"/>
                    <a:lumOff val="25000"/>
                  </a:scheme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lvl="0"/>
            <a:r>
              <a:rPr lang="en-US" dirty="0"/>
              <a:t>Click to edit text</a:t>
            </a:r>
          </a:p>
        </p:txBody>
      </p:sp>
    </p:spTree>
    <p:extLst>
      <p:ext uri="{BB962C8B-B14F-4D97-AF65-F5344CB8AC3E}">
        <p14:creationId xmlns:p14="http://schemas.microsoft.com/office/powerpoint/2010/main" val="34054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ng text / image(bot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F21E6-2C7A-3F49-96AA-56B3EFBFE251}"/>
              </a:ext>
            </a:extLst>
          </p:cNvPr>
          <p:cNvSpPr>
            <a:spLocks noGrp="1"/>
          </p:cNvSpPr>
          <p:nvPr>
            <p:ph type="title" hasCustomPrompt="1"/>
          </p:nvPr>
        </p:nvSpPr>
        <p:spPr>
          <a:xfrm>
            <a:off x="540000" y="323601"/>
            <a:ext cx="4680000" cy="1078668"/>
          </a:xfrm>
          <a:prstGeom prst="rect">
            <a:avLst/>
          </a:prstGeom>
        </p:spPr>
        <p:txBody>
          <a:bodyPr anchor="t" anchorCtr="0">
            <a:normAutofit/>
          </a:bodyPr>
          <a:lstStyle>
            <a:lvl1pPr>
              <a:lnSpc>
                <a:spcPct val="100000"/>
              </a:lnSpc>
              <a:defRPr sz="2996" b="1" i="0">
                <a:solidFill>
                  <a:srgbClr val="0087A8"/>
                </a:solidFill>
                <a:latin typeface="Arial" panose="020B0604020202020204" pitchFamily="34" charset="0"/>
                <a:cs typeface="Arial" panose="020B0604020202020204" pitchFamily="34" charset="0"/>
              </a:defRPr>
            </a:lvl1pPr>
          </a:lstStyle>
          <a:p>
            <a:r>
              <a:rPr lang="en-US" dirty="0"/>
              <a:t>Click to edit a Long Master Title </a:t>
            </a:r>
          </a:p>
        </p:txBody>
      </p:sp>
      <p:sp>
        <p:nvSpPr>
          <p:cNvPr id="5" name="Text Placeholder 3">
            <a:extLst>
              <a:ext uri="{FF2B5EF4-FFF2-40B4-BE49-F238E27FC236}">
                <a16:creationId xmlns:a16="http://schemas.microsoft.com/office/drawing/2014/main" id="{6E44CE37-41F4-2845-85EE-4BA9F46FF531}"/>
              </a:ext>
            </a:extLst>
          </p:cNvPr>
          <p:cNvSpPr>
            <a:spLocks noGrp="1"/>
          </p:cNvSpPr>
          <p:nvPr>
            <p:ph type="body" sz="half" idx="11" hasCustomPrompt="1"/>
          </p:nvPr>
        </p:nvSpPr>
        <p:spPr>
          <a:xfrm>
            <a:off x="540000" y="1653958"/>
            <a:ext cx="4680000" cy="3056227"/>
          </a:xfrm>
          <a:prstGeom prst="rect">
            <a:avLst/>
          </a:prstGeom>
        </p:spPr>
        <p:txBody>
          <a:bodyPr>
            <a:normAutofit/>
          </a:bodyPr>
          <a:lstStyle>
            <a:lvl1pPr marL="0" indent="0">
              <a:buNone/>
              <a:defRPr sz="1199">
                <a:solidFill>
                  <a:schemeClr val="tx1">
                    <a:lumMod val="75000"/>
                    <a:lumOff val="25000"/>
                  </a:scheme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lvl="0"/>
            <a:r>
              <a:rPr lang="en-US" dirty="0"/>
              <a:t>Click to edit text</a:t>
            </a:r>
          </a:p>
        </p:txBody>
      </p:sp>
      <p:sp>
        <p:nvSpPr>
          <p:cNvPr id="7" name="Picture Placeholder 2">
            <a:extLst>
              <a:ext uri="{FF2B5EF4-FFF2-40B4-BE49-F238E27FC236}">
                <a16:creationId xmlns:a16="http://schemas.microsoft.com/office/drawing/2014/main" id="{53597B54-3479-864B-A159-7CE0249C25BF}"/>
              </a:ext>
            </a:extLst>
          </p:cNvPr>
          <p:cNvSpPr>
            <a:spLocks noGrp="1"/>
          </p:cNvSpPr>
          <p:nvPr>
            <p:ph type="pic" idx="1"/>
          </p:nvPr>
        </p:nvSpPr>
        <p:spPr>
          <a:xfrm>
            <a:off x="5486400" y="0"/>
            <a:ext cx="3657601" cy="5143500"/>
          </a:xfrm>
          <a:prstGeom prst="rect">
            <a:avLst/>
          </a:prstGeom>
        </p:spPr>
        <p:txBody>
          <a:bodyPr/>
          <a:lstStyle>
            <a:lvl1pPr marL="0" indent="0">
              <a:buNone/>
              <a:defRPr sz="2397">
                <a:solidFill>
                  <a:schemeClr val="tx1">
                    <a:lumMod val="75000"/>
                    <a:lumOff val="25000"/>
                  </a:schemeClr>
                </a:solidFill>
              </a:defRPr>
            </a:lvl1pPr>
            <a:lvl2pPr marL="342489" indent="0">
              <a:buNone/>
              <a:defRPr sz="2097"/>
            </a:lvl2pPr>
            <a:lvl3pPr marL="684977" indent="0">
              <a:buNone/>
              <a:defRPr sz="1798"/>
            </a:lvl3pPr>
            <a:lvl4pPr marL="1027466" indent="0">
              <a:buNone/>
              <a:defRPr sz="1498"/>
            </a:lvl4pPr>
            <a:lvl5pPr marL="1369954" indent="0">
              <a:buNone/>
              <a:defRPr sz="1498"/>
            </a:lvl5pPr>
            <a:lvl6pPr marL="1712443" indent="0">
              <a:buNone/>
              <a:defRPr sz="1498"/>
            </a:lvl6pPr>
            <a:lvl7pPr marL="2054931" indent="0">
              <a:buNone/>
              <a:defRPr sz="1498"/>
            </a:lvl7pPr>
            <a:lvl8pPr marL="2397420" indent="0">
              <a:buNone/>
              <a:defRPr sz="1498"/>
            </a:lvl8pPr>
            <a:lvl9pPr marL="2739908" indent="0">
              <a:buNone/>
              <a:defRPr sz="1498"/>
            </a:lvl9pPr>
          </a:lstStyle>
          <a:p>
            <a:endParaRPr lang="en-US" dirty="0"/>
          </a:p>
        </p:txBody>
      </p:sp>
    </p:spTree>
    <p:extLst>
      <p:ext uri="{BB962C8B-B14F-4D97-AF65-F5344CB8AC3E}">
        <p14:creationId xmlns:p14="http://schemas.microsoft.com/office/powerpoint/2010/main" val="351884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 image(bot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7BA7169-0331-5546-BCB0-D1F01E07421E}"/>
              </a:ext>
            </a:extLst>
          </p:cNvPr>
          <p:cNvSpPr>
            <a:spLocks noGrp="1"/>
          </p:cNvSpPr>
          <p:nvPr>
            <p:ph type="pic" sz="quarter" idx="12"/>
          </p:nvPr>
        </p:nvSpPr>
        <p:spPr>
          <a:xfrm>
            <a:off x="0" y="3021364"/>
            <a:ext cx="9144000" cy="2122136"/>
          </a:xfrm>
          <a:prstGeom prst="rect">
            <a:avLst/>
          </a:prstGeom>
        </p:spPr>
        <p:txBody>
          <a:bodyPr/>
          <a:lstStyle>
            <a:lvl1pPr>
              <a:defRPr>
                <a:solidFill>
                  <a:schemeClr val="tx1">
                    <a:lumMod val="75000"/>
                    <a:lumOff val="25000"/>
                  </a:schemeClr>
                </a:solidFill>
              </a:defRPr>
            </a:lvl1pPr>
          </a:lstStyle>
          <a:p>
            <a:endParaRPr lang="en-US" dirty="0"/>
          </a:p>
        </p:txBody>
      </p:sp>
      <p:sp>
        <p:nvSpPr>
          <p:cNvPr id="6" name="Title 3">
            <a:extLst>
              <a:ext uri="{FF2B5EF4-FFF2-40B4-BE49-F238E27FC236}">
                <a16:creationId xmlns:a16="http://schemas.microsoft.com/office/drawing/2014/main" id="{487905CA-FD14-FC4B-90D3-4A19923B4A86}"/>
              </a:ext>
            </a:extLst>
          </p:cNvPr>
          <p:cNvSpPr>
            <a:spLocks noGrp="1"/>
          </p:cNvSpPr>
          <p:nvPr>
            <p:ph type="title"/>
          </p:nvPr>
        </p:nvSpPr>
        <p:spPr>
          <a:xfrm>
            <a:off x="540000" y="323601"/>
            <a:ext cx="8100000" cy="611245"/>
          </a:xfrm>
          <a:prstGeom prst="rect">
            <a:avLst/>
          </a:prstGeom>
        </p:spPr>
        <p:txBody>
          <a:bodyPr>
            <a:normAutofit/>
          </a:bodyPr>
          <a:lstStyle>
            <a:lvl1pPr>
              <a:lnSpc>
                <a:spcPct val="100000"/>
              </a:lnSpc>
              <a:defRPr sz="2996" b="1" i="0">
                <a:solidFill>
                  <a:srgbClr val="0087A8"/>
                </a:solidFill>
                <a:latin typeface="Arial" panose="020B0604020202020204" pitchFamily="34" charset="0"/>
                <a:cs typeface="Arial" panose="020B0604020202020204" pitchFamily="34" charset="0"/>
              </a:defRPr>
            </a:lvl1pPr>
          </a:lstStyle>
          <a:p>
            <a:r>
              <a:rPr lang="en-US" dirty="0"/>
              <a:t>Click to edit Master title</a:t>
            </a:r>
          </a:p>
        </p:txBody>
      </p:sp>
      <p:sp>
        <p:nvSpPr>
          <p:cNvPr id="7" name="Text Placeholder 3">
            <a:extLst>
              <a:ext uri="{FF2B5EF4-FFF2-40B4-BE49-F238E27FC236}">
                <a16:creationId xmlns:a16="http://schemas.microsoft.com/office/drawing/2014/main" id="{DAF3E3AF-C5C3-B54E-88B8-1BCA81C30352}"/>
              </a:ext>
            </a:extLst>
          </p:cNvPr>
          <p:cNvSpPr>
            <a:spLocks noGrp="1"/>
          </p:cNvSpPr>
          <p:nvPr>
            <p:ph type="body" sz="half" idx="10" hasCustomPrompt="1"/>
          </p:nvPr>
        </p:nvSpPr>
        <p:spPr>
          <a:xfrm>
            <a:off x="539998" y="862935"/>
            <a:ext cx="3240000" cy="304424"/>
          </a:xfrm>
          <a:prstGeom prst="rect">
            <a:avLst/>
          </a:prstGeom>
        </p:spPr>
        <p:txBody>
          <a:bodyPr>
            <a:normAutofit/>
          </a:bodyPr>
          <a:lstStyle>
            <a:lvl1pPr marL="0" indent="0">
              <a:buNone/>
              <a:defRPr sz="1598">
                <a:solidFill>
                  <a:srgbClr val="0087A8">
                    <a:alpha val="70000"/>
                  </a:srgb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lvl="0"/>
            <a:r>
              <a:rPr lang="en-US" dirty="0"/>
              <a:t>Click to edit text</a:t>
            </a:r>
          </a:p>
        </p:txBody>
      </p:sp>
      <p:sp>
        <p:nvSpPr>
          <p:cNvPr id="8" name="Text Placeholder 3">
            <a:extLst>
              <a:ext uri="{FF2B5EF4-FFF2-40B4-BE49-F238E27FC236}">
                <a16:creationId xmlns:a16="http://schemas.microsoft.com/office/drawing/2014/main" id="{726C3A70-7C4F-9A46-AA21-52D0E703EE89}"/>
              </a:ext>
            </a:extLst>
          </p:cNvPr>
          <p:cNvSpPr>
            <a:spLocks noGrp="1"/>
          </p:cNvSpPr>
          <p:nvPr>
            <p:ph type="body" sz="half" idx="11" hasCustomPrompt="1"/>
          </p:nvPr>
        </p:nvSpPr>
        <p:spPr>
          <a:xfrm>
            <a:off x="540000" y="1294402"/>
            <a:ext cx="8100000" cy="1474180"/>
          </a:xfrm>
          <a:prstGeom prst="rect">
            <a:avLst/>
          </a:prstGeom>
        </p:spPr>
        <p:txBody>
          <a:bodyPr>
            <a:normAutofit/>
          </a:bodyPr>
          <a:lstStyle>
            <a:lvl1pPr marL="0" indent="0">
              <a:buNone/>
              <a:defRPr sz="1199">
                <a:solidFill>
                  <a:schemeClr val="tx1">
                    <a:lumMod val="75000"/>
                    <a:lumOff val="25000"/>
                  </a:scheme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lvl="0"/>
            <a:r>
              <a:rPr lang="en-US" dirty="0"/>
              <a:t>Click to edit text</a:t>
            </a:r>
          </a:p>
        </p:txBody>
      </p:sp>
    </p:spTree>
    <p:extLst>
      <p:ext uri="{BB962C8B-B14F-4D97-AF65-F5344CB8AC3E}">
        <p14:creationId xmlns:p14="http://schemas.microsoft.com/office/powerpoint/2010/main" val="406824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 category opening">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5A30DC-CD30-3048-AAA3-800AD66046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1"/>
            <a:ext cx="9144000" cy="5137158"/>
          </a:xfrm>
          <a:prstGeom prst="rect">
            <a:avLst/>
          </a:prstGeom>
        </p:spPr>
      </p:pic>
      <p:sp>
        <p:nvSpPr>
          <p:cNvPr id="5" name="object 10">
            <a:extLst>
              <a:ext uri="{FF2B5EF4-FFF2-40B4-BE49-F238E27FC236}">
                <a16:creationId xmlns:a16="http://schemas.microsoft.com/office/drawing/2014/main" id="{A1865B0B-848E-F448-81DF-B41EE46C6176}"/>
              </a:ext>
            </a:extLst>
          </p:cNvPr>
          <p:cNvSpPr txBox="1">
            <a:spLocks noGrp="1"/>
          </p:cNvSpPr>
          <p:nvPr>
            <p:ph type="title" hasCustomPrompt="1"/>
          </p:nvPr>
        </p:nvSpPr>
        <p:spPr>
          <a:xfrm>
            <a:off x="1872000" y="1672860"/>
            <a:ext cx="5400000" cy="1797781"/>
          </a:xfrm>
          <a:prstGeom prst="rect">
            <a:avLst/>
          </a:prstGeom>
        </p:spPr>
        <p:txBody>
          <a:bodyPr vert="horz" wrap="square" lIns="0" tIns="12700" rIns="0" bIns="0" rtlCol="0" anchor="ctr" anchorCtr="0">
            <a:noAutofit/>
          </a:bodyPr>
          <a:lstStyle>
            <a:lvl1pPr marL="12685">
              <a:lnSpc>
                <a:spcPct val="100000"/>
              </a:lnSpc>
              <a:spcBef>
                <a:spcPts val="100"/>
              </a:spcBef>
              <a:defRPr/>
            </a:lvl1pPr>
          </a:lstStyle>
          <a:p>
            <a:pPr marL="12700">
              <a:lnSpc>
                <a:spcPct val="100000"/>
              </a:lnSpc>
              <a:spcBef>
                <a:spcPts val="100"/>
              </a:spcBef>
            </a:pPr>
            <a:r>
              <a:rPr lang="en-US" sz="3995" dirty="0">
                <a:solidFill>
                  <a:schemeClr val="bg1"/>
                </a:solidFill>
                <a:latin typeface="Arial" panose="020B0604020202020204" pitchFamily="34" charset="0"/>
                <a:ea typeface="Roboto" pitchFamily="2" charset="0"/>
                <a:cs typeface="Arial" panose="020B0604020202020204" pitchFamily="34" charset="0"/>
              </a:rPr>
              <a:t>Click Here to</a:t>
            </a:r>
            <a:br>
              <a:rPr lang="en-US" sz="3995" dirty="0">
                <a:solidFill>
                  <a:schemeClr val="bg1"/>
                </a:solidFill>
                <a:latin typeface="Arial" panose="020B0604020202020204" pitchFamily="34" charset="0"/>
                <a:ea typeface="Roboto" pitchFamily="2" charset="0"/>
                <a:cs typeface="Arial" panose="020B0604020202020204" pitchFamily="34" charset="0"/>
              </a:rPr>
            </a:br>
            <a:r>
              <a:rPr lang="en-US" sz="3995" dirty="0">
                <a:solidFill>
                  <a:schemeClr val="bg1"/>
                </a:solidFill>
                <a:latin typeface="Arial" panose="020B0604020202020204" pitchFamily="34" charset="0"/>
                <a:ea typeface="Roboto" pitchFamily="2" charset="0"/>
                <a:cs typeface="Arial" panose="020B0604020202020204" pitchFamily="34" charset="0"/>
              </a:rPr>
              <a:t>Add Title</a:t>
            </a:r>
          </a:p>
        </p:txBody>
      </p:sp>
    </p:spTree>
    <p:extLst>
      <p:ext uri="{BB962C8B-B14F-4D97-AF65-F5344CB8AC3E}">
        <p14:creationId xmlns:p14="http://schemas.microsoft.com/office/powerpoint/2010/main" val="158919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oduct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2576CAE4-F2D9-5348-B470-4543FD82C9B2}"/>
              </a:ext>
            </a:extLst>
          </p:cNvPr>
          <p:cNvSpPr>
            <a:spLocks noGrp="1"/>
          </p:cNvSpPr>
          <p:nvPr>
            <p:ph type="body" sz="half" idx="11" hasCustomPrompt="1"/>
          </p:nvPr>
        </p:nvSpPr>
        <p:spPr>
          <a:xfrm>
            <a:off x="4982082" y="1705845"/>
            <a:ext cx="3628519" cy="2464132"/>
          </a:xfrm>
          <a:prstGeom prst="rect">
            <a:avLst/>
          </a:prstGeom>
        </p:spPr>
        <p:txBody>
          <a:bodyPr>
            <a:normAutofit/>
          </a:bodyPr>
          <a:lstStyle>
            <a:lvl1pPr marL="179784" indent="-179784">
              <a:lnSpc>
                <a:spcPct val="130000"/>
              </a:lnSpc>
              <a:spcBef>
                <a:spcPts val="0"/>
              </a:spcBef>
              <a:buFont typeface="Wingdings" pitchFamily="2" charset="2"/>
              <a:buChar char="§"/>
              <a:defRPr sz="1199">
                <a:solidFill>
                  <a:schemeClr val="tx1">
                    <a:lumMod val="75000"/>
                    <a:lumOff val="25000"/>
                  </a:scheme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1</a:t>
            </a:r>
          </a:p>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2</a:t>
            </a:r>
          </a:p>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3</a:t>
            </a:r>
          </a:p>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4</a:t>
            </a:r>
          </a:p>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5</a:t>
            </a:r>
          </a:p>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6</a:t>
            </a:r>
          </a:p>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7</a:t>
            </a:r>
          </a:p>
        </p:txBody>
      </p:sp>
      <p:sp>
        <p:nvSpPr>
          <p:cNvPr id="12" name="Rectangle 11">
            <a:extLst>
              <a:ext uri="{FF2B5EF4-FFF2-40B4-BE49-F238E27FC236}">
                <a16:creationId xmlns:a16="http://schemas.microsoft.com/office/drawing/2014/main" id="{108DAED7-6A31-3F4C-80F0-3D3C44B8B75C}"/>
              </a:ext>
            </a:extLst>
          </p:cNvPr>
          <p:cNvSpPr/>
          <p:nvPr userDrawn="1"/>
        </p:nvSpPr>
        <p:spPr>
          <a:xfrm>
            <a:off x="0" y="0"/>
            <a:ext cx="4572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a:p>
        </p:txBody>
      </p:sp>
      <p:sp>
        <p:nvSpPr>
          <p:cNvPr id="13" name="Title 3">
            <a:extLst>
              <a:ext uri="{FF2B5EF4-FFF2-40B4-BE49-F238E27FC236}">
                <a16:creationId xmlns:a16="http://schemas.microsoft.com/office/drawing/2014/main" id="{B269E9FA-C26D-3B4E-B1C3-8541EADE28AC}"/>
              </a:ext>
            </a:extLst>
          </p:cNvPr>
          <p:cNvSpPr>
            <a:spLocks noGrp="1"/>
          </p:cNvSpPr>
          <p:nvPr>
            <p:ph type="title" hasCustomPrompt="1"/>
          </p:nvPr>
        </p:nvSpPr>
        <p:spPr>
          <a:xfrm>
            <a:off x="539998" y="323601"/>
            <a:ext cx="3420000" cy="1186535"/>
          </a:xfrm>
          <a:prstGeom prst="rect">
            <a:avLst/>
          </a:prstGeom>
        </p:spPr>
        <p:txBody>
          <a:bodyPr anchor="t" anchorCtr="0">
            <a:normAutofit/>
          </a:bodyPr>
          <a:lstStyle>
            <a:lvl1pPr>
              <a:lnSpc>
                <a:spcPct val="100000"/>
              </a:lnSpc>
              <a:defRPr sz="2996" b="1" i="0">
                <a:solidFill>
                  <a:srgbClr val="0087A8"/>
                </a:solidFill>
                <a:latin typeface="Arial" panose="020B0604020202020204" pitchFamily="34" charset="0"/>
                <a:cs typeface="Arial" panose="020B0604020202020204" pitchFamily="34" charset="0"/>
              </a:defRPr>
            </a:lvl1pPr>
          </a:lstStyle>
          <a:p>
            <a:r>
              <a:rPr lang="en-US" dirty="0"/>
              <a:t>Click to edit the Product name</a:t>
            </a:r>
          </a:p>
        </p:txBody>
      </p:sp>
      <p:sp>
        <p:nvSpPr>
          <p:cNvPr id="14" name="Text Placeholder 2">
            <a:extLst>
              <a:ext uri="{FF2B5EF4-FFF2-40B4-BE49-F238E27FC236}">
                <a16:creationId xmlns:a16="http://schemas.microsoft.com/office/drawing/2014/main" id="{52FE8EF3-BCDE-8042-9BA2-18774339C40D}"/>
              </a:ext>
            </a:extLst>
          </p:cNvPr>
          <p:cNvSpPr>
            <a:spLocks noGrp="1"/>
          </p:cNvSpPr>
          <p:nvPr>
            <p:ph type="body" sz="quarter" idx="12" hasCustomPrompt="1"/>
          </p:nvPr>
        </p:nvSpPr>
        <p:spPr>
          <a:xfrm>
            <a:off x="4982082" y="1291604"/>
            <a:ext cx="2104519" cy="338138"/>
          </a:xfrm>
          <a:prstGeom prst="rect">
            <a:avLst/>
          </a:prstGeom>
        </p:spPr>
        <p:txBody>
          <a:bodyPr anchor="ctr" anchorCtr="0"/>
          <a:lstStyle>
            <a:lvl1pPr marL="0" algn="l" defTabSz="913303" rtl="0" eaLnBrk="1" latinLnBrk="0" hangingPunct="1">
              <a:defRPr lang="en-US" sz="1598" b="1"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lvl="0"/>
            <a:r>
              <a:rPr lang="en-US" dirty="0"/>
              <a:t>Product Number</a:t>
            </a:r>
          </a:p>
        </p:txBody>
      </p:sp>
      <p:sp>
        <p:nvSpPr>
          <p:cNvPr id="15" name="Picture Placeholder 2">
            <a:extLst>
              <a:ext uri="{FF2B5EF4-FFF2-40B4-BE49-F238E27FC236}">
                <a16:creationId xmlns:a16="http://schemas.microsoft.com/office/drawing/2014/main" id="{0F34BE46-3625-7D4E-87C5-87F538FBCD83}"/>
              </a:ext>
            </a:extLst>
          </p:cNvPr>
          <p:cNvSpPr>
            <a:spLocks noGrp="1"/>
          </p:cNvSpPr>
          <p:nvPr>
            <p:ph type="pic" sz="quarter" idx="13" hasCustomPrompt="1"/>
          </p:nvPr>
        </p:nvSpPr>
        <p:spPr>
          <a:xfrm>
            <a:off x="304800" y="1797781"/>
            <a:ext cx="4038600" cy="2964469"/>
          </a:xfrm>
          <a:prstGeom prst="rect">
            <a:avLst/>
          </a:prstGeom>
        </p:spPr>
        <p:txBody>
          <a:bodyPr/>
          <a:lstStyle>
            <a:lvl1pPr>
              <a:defRPr>
                <a:solidFill>
                  <a:schemeClr val="tx1">
                    <a:lumMod val="75000"/>
                    <a:lumOff val="25000"/>
                  </a:schemeClr>
                </a:solidFill>
              </a:defRPr>
            </a:lvl1pPr>
          </a:lstStyle>
          <a:p>
            <a:r>
              <a:rPr lang="en-US" dirty="0"/>
              <a:t>Product image</a:t>
            </a:r>
          </a:p>
        </p:txBody>
      </p:sp>
      <p:grpSp>
        <p:nvGrpSpPr>
          <p:cNvPr id="16" name="Group 15">
            <a:extLst>
              <a:ext uri="{FF2B5EF4-FFF2-40B4-BE49-F238E27FC236}">
                <a16:creationId xmlns:a16="http://schemas.microsoft.com/office/drawing/2014/main" id="{AA17C630-0DAE-9C4B-9EAF-62E4F0E8C37E}"/>
              </a:ext>
            </a:extLst>
          </p:cNvPr>
          <p:cNvGrpSpPr/>
          <p:nvPr userDrawn="1"/>
        </p:nvGrpSpPr>
        <p:grpSpPr>
          <a:xfrm>
            <a:off x="0" y="0"/>
            <a:ext cx="952616" cy="1460672"/>
            <a:chOff x="6634925" y="446221"/>
            <a:chExt cx="952616" cy="1462475"/>
          </a:xfrm>
        </p:grpSpPr>
        <p:sp>
          <p:nvSpPr>
            <p:cNvPr id="17" name="Right Triangle 16">
              <a:extLst>
                <a:ext uri="{FF2B5EF4-FFF2-40B4-BE49-F238E27FC236}">
                  <a16:creationId xmlns:a16="http://schemas.microsoft.com/office/drawing/2014/main" id="{91CDE9B9-31CF-AB43-A7C1-4AA8B0C046DF}"/>
                </a:ext>
              </a:extLst>
            </p:cNvPr>
            <p:cNvSpPr/>
            <p:nvPr/>
          </p:nvSpPr>
          <p:spPr>
            <a:xfrm rot="5400000">
              <a:off x="6635023" y="446221"/>
              <a:ext cx="952518" cy="952518"/>
            </a:xfrm>
            <a:prstGeom prst="rtTriangle">
              <a:avLst/>
            </a:prstGeom>
            <a:solidFill>
              <a:srgbClr val="00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sp>
          <p:nvSpPr>
            <p:cNvPr id="18" name="Right Triangle 17">
              <a:extLst>
                <a:ext uri="{FF2B5EF4-FFF2-40B4-BE49-F238E27FC236}">
                  <a16:creationId xmlns:a16="http://schemas.microsoft.com/office/drawing/2014/main" id="{324C1886-E461-3D4A-9C6D-4F6208EEB591}"/>
                </a:ext>
              </a:extLst>
            </p:cNvPr>
            <p:cNvSpPr/>
            <p:nvPr/>
          </p:nvSpPr>
          <p:spPr>
            <a:xfrm rot="5400000">
              <a:off x="6634926" y="1392269"/>
              <a:ext cx="516427" cy="516427"/>
            </a:xfrm>
            <a:prstGeom prst="rtTriangle">
              <a:avLst/>
            </a:prstGeom>
            <a:solidFill>
              <a:srgbClr val="0087A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sp>
          <p:nvSpPr>
            <p:cNvPr id="19" name="Right Triangle 18">
              <a:extLst>
                <a:ext uri="{FF2B5EF4-FFF2-40B4-BE49-F238E27FC236}">
                  <a16:creationId xmlns:a16="http://schemas.microsoft.com/office/drawing/2014/main" id="{243B3CD1-2858-D94A-998B-39151BB771F5}"/>
                </a:ext>
              </a:extLst>
            </p:cNvPr>
            <p:cNvSpPr/>
            <p:nvPr/>
          </p:nvSpPr>
          <p:spPr>
            <a:xfrm rot="16200000">
              <a:off x="6634925" y="876543"/>
              <a:ext cx="516427" cy="516427"/>
            </a:xfrm>
            <a:prstGeom prst="rtTriangle">
              <a:avLst/>
            </a:prstGeom>
            <a:solidFill>
              <a:srgbClr val="0087A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grpSp>
    </p:spTree>
    <p:extLst>
      <p:ext uri="{BB962C8B-B14F-4D97-AF65-F5344CB8AC3E}">
        <p14:creationId xmlns:p14="http://schemas.microsoft.com/office/powerpoint/2010/main" val="274021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oduct intro-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A17C630-0DAE-9C4B-9EAF-62E4F0E8C37E}"/>
              </a:ext>
            </a:extLst>
          </p:cNvPr>
          <p:cNvGrpSpPr/>
          <p:nvPr userDrawn="1"/>
        </p:nvGrpSpPr>
        <p:grpSpPr>
          <a:xfrm>
            <a:off x="0" y="0"/>
            <a:ext cx="952616" cy="1460672"/>
            <a:chOff x="6634925" y="446221"/>
            <a:chExt cx="952616" cy="1462475"/>
          </a:xfrm>
        </p:grpSpPr>
        <p:sp>
          <p:nvSpPr>
            <p:cNvPr id="17" name="Right Triangle 16">
              <a:extLst>
                <a:ext uri="{FF2B5EF4-FFF2-40B4-BE49-F238E27FC236}">
                  <a16:creationId xmlns:a16="http://schemas.microsoft.com/office/drawing/2014/main" id="{91CDE9B9-31CF-AB43-A7C1-4AA8B0C046DF}"/>
                </a:ext>
              </a:extLst>
            </p:cNvPr>
            <p:cNvSpPr/>
            <p:nvPr/>
          </p:nvSpPr>
          <p:spPr>
            <a:xfrm rot="5400000">
              <a:off x="6635023" y="446221"/>
              <a:ext cx="952518" cy="952518"/>
            </a:xfrm>
            <a:prstGeom prst="rtTriangle">
              <a:avLst/>
            </a:prstGeom>
            <a:solidFill>
              <a:srgbClr val="00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sp>
          <p:nvSpPr>
            <p:cNvPr id="18" name="Right Triangle 17">
              <a:extLst>
                <a:ext uri="{FF2B5EF4-FFF2-40B4-BE49-F238E27FC236}">
                  <a16:creationId xmlns:a16="http://schemas.microsoft.com/office/drawing/2014/main" id="{324C1886-E461-3D4A-9C6D-4F6208EEB591}"/>
                </a:ext>
              </a:extLst>
            </p:cNvPr>
            <p:cNvSpPr/>
            <p:nvPr/>
          </p:nvSpPr>
          <p:spPr>
            <a:xfrm rot="5400000">
              <a:off x="6634926" y="1392269"/>
              <a:ext cx="516427" cy="516427"/>
            </a:xfrm>
            <a:prstGeom prst="rtTriangle">
              <a:avLst/>
            </a:prstGeom>
            <a:solidFill>
              <a:srgbClr val="0087A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sp>
          <p:nvSpPr>
            <p:cNvPr id="19" name="Right Triangle 18">
              <a:extLst>
                <a:ext uri="{FF2B5EF4-FFF2-40B4-BE49-F238E27FC236}">
                  <a16:creationId xmlns:a16="http://schemas.microsoft.com/office/drawing/2014/main" id="{243B3CD1-2858-D94A-998B-39151BB771F5}"/>
                </a:ext>
              </a:extLst>
            </p:cNvPr>
            <p:cNvSpPr/>
            <p:nvPr/>
          </p:nvSpPr>
          <p:spPr>
            <a:xfrm rot="16200000">
              <a:off x="6634925" y="876543"/>
              <a:ext cx="516427" cy="516427"/>
            </a:xfrm>
            <a:prstGeom prst="rtTriangle">
              <a:avLst/>
            </a:prstGeom>
            <a:solidFill>
              <a:srgbClr val="0087A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grpSp>
      <p:sp>
        <p:nvSpPr>
          <p:cNvPr id="10" name="Text Placeholder 3">
            <a:extLst>
              <a:ext uri="{FF2B5EF4-FFF2-40B4-BE49-F238E27FC236}">
                <a16:creationId xmlns:a16="http://schemas.microsoft.com/office/drawing/2014/main" id="{B0857735-1A15-9A49-AA3A-83B811CD9B6C}"/>
              </a:ext>
            </a:extLst>
          </p:cNvPr>
          <p:cNvSpPr>
            <a:spLocks noGrp="1"/>
          </p:cNvSpPr>
          <p:nvPr>
            <p:ph type="body" sz="half" idx="11" hasCustomPrompt="1"/>
          </p:nvPr>
        </p:nvSpPr>
        <p:spPr>
          <a:xfrm>
            <a:off x="765977" y="1853523"/>
            <a:ext cx="3628519" cy="2464132"/>
          </a:xfrm>
          <a:prstGeom prst="rect">
            <a:avLst/>
          </a:prstGeom>
        </p:spPr>
        <p:txBody>
          <a:bodyPr>
            <a:normAutofit/>
          </a:bodyPr>
          <a:lstStyle>
            <a:lvl1pPr marL="179784" indent="-179784">
              <a:lnSpc>
                <a:spcPct val="130000"/>
              </a:lnSpc>
              <a:spcBef>
                <a:spcPts val="0"/>
              </a:spcBef>
              <a:buFont typeface="Wingdings" pitchFamily="2" charset="2"/>
              <a:buChar char="§"/>
              <a:defRPr sz="1199">
                <a:solidFill>
                  <a:schemeClr val="tx1">
                    <a:lumMod val="75000"/>
                    <a:lumOff val="25000"/>
                  </a:scheme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1</a:t>
            </a:r>
          </a:p>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2</a:t>
            </a:r>
          </a:p>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3</a:t>
            </a:r>
          </a:p>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4</a:t>
            </a:r>
          </a:p>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5</a:t>
            </a:r>
          </a:p>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6</a:t>
            </a:r>
          </a:p>
          <a:p>
            <a:pPr marL="180000" indent="-180000">
              <a:lnSpc>
                <a:spcPct val="130000"/>
              </a:lnSpc>
              <a:buFont typeface="Wingdings" pitchFamily="2" charset="2"/>
              <a:buChar char="§"/>
            </a:pPr>
            <a:r>
              <a:rPr lang="en-US" altLang="zh-TW" sz="1199" dirty="0">
                <a:solidFill>
                  <a:schemeClr val="tx1">
                    <a:lumMod val="65000"/>
                    <a:lumOff val="35000"/>
                  </a:schemeClr>
                </a:solidFill>
                <a:latin typeface="Arial" panose="020B0604020202020204" pitchFamily="34" charset="0"/>
                <a:cs typeface="Arial" panose="020B0604020202020204" pitchFamily="34" charset="0"/>
              </a:rPr>
              <a:t>Feature 7</a:t>
            </a:r>
          </a:p>
        </p:txBody>
      </p:sp>
      <p:sp>
        <p:nvSpPr>
          <p:cNvPr id="12" name="Text Placeholder 2">
            <a:extLst>
              <a:ext uri="{FF2B5EF4-FFF2-40B4-BE49-F238E27FC236}">
                <a16:creationId xmlns:a16="http://schemas.microsoft.com/office/drawing/2014/main" id="{5474B723-A6D5-E147-9A49-B87E911C184B}"/>
              </a:ext>
            </a:extLst>
          </p:cNvPr>
          <p:cNvSpPr>
            <a:spLocks noGrp="1"/>
          </p:cNvSpPr>
          <p:nvPr>
            <p:ph type="body" sz="quarter" idx="12" hasCustomPrompt="1"/>
          </p:nvPr>
        </p:nvSpPr>
        <p:spPr>
          <a:xfrm>
            <a:off x="765977" y="1439281"/>
            <a:ext cx="2104519" cy="338138"/>
          </a:xfrm>
          <a:prstGeom prst="rect">
            <a:avLst/>
          </a:prstGeom>
        </p:spPr>
        <p:txBody>
          <a:bodyPr anchor="ctr" anchorCtr="0"/>
          <a:lstStyle>
            <a:lvl1pPr marL="0" algn="l" defTabSz="913303" rtl="0" eaLnBrk="1" latinLnBrk="0" hangingPunct="1">
              <a:defRPr lang="en-US" sz="1598" b="1"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lvl="0"/>
            <a:r>
              <a:rPr lang="en-US" dirty="0"/>
              <a:t>Product Number</a:t>
            </a:r>
          </a:p>
        </p:txBody>
      </p:sp>
      <p:sp>
        <p:nvSpPr>
          <p:cNvPr id="14" name="Picture Placeholder 2">
            <a:extLst>
              <a:ext uri="{FF2B5EF4-FFF2-40B4-BE49-F238E27FC236}">
                <a16:creationId xmlns:a16="http://schemas.microsoft.com/office/drawing/2014/main" id="{C4531344-F5DC-2646-BC7D-A1C1527BA955}"/>
              </a:ext>
            </a:extLst>
          </p:cNvPr>
          <p:cNvSpPr>
            <a:spLocks noGrp="1"/>
          </p:cNvSpPr>
          <p:nvPr>
            <p:ph type="pic" sz="quarter" idx="13" hasCustomPrompt="1"/>
          </p:nvPr>
        </p:nvSpPr>
        <p:spPr>
          <a:xfrm>
            <a:off x="4572001" y="1209061"/>
            <a:ext cx="4170821" cy="3335010"/>
          </a:xfrm>
          <a:prstGeom prst="rect">
            <a:avLst/>
          </a:prstGeom>
        </p:spPr>
        <p:txBody>
          <a:bodyPr/>
          <a:lstStyle>
            <a:lvl1pPr>
              <a:defRPr>
                <a:solidFill>
                  <a:schemeClr val="tx1">
                    <a:lumMod val="75000"/>
                    <a:lumOff val="25000"/>
                  </a:schemeClr>
                </a:solidFill>
              </a:defRPr>
            </a:lvl1pPr>
          </a:lstStyle>
          <a:p>
            <a:r>
              <a:rPr lang="en-US" dirty="0"/>
              <a:t>Product image</a:t>
            </a:r>
          </a:p>
        </p:txBody>
      </p:sp>
      <p:sp>
        <p:nvSpPr>
          <p:cNvPr id="15" name="Title 3">
            <a:extLst>
              <a:ext uri="{FF2B5EF4-FFF2-40B4-BE49-F238E27FC236}">
                <a16:creationId xmlns:a16="http://schemas.microsoft.com/office/drawing/2014/main" id="{76A19D3F-729C-EA4D-B9DD-6D4B15EA15BC}"/>
              </a:ext>
            </a:extLst>
          </p:cNvPr>
          <p:cNvSpPr>
            <a:spLocks noGrp="1"/>
          </p:cNvSpPr>
          <p:nvPr>
            <p:ph type="title" hasCustomPrompt="1"/>
          </p:nvPr>
        </p:nvSpPr>
        <p:spPr>
          <a:xfrm>
            <a:off x="540000" y="323601"/>
            <a:ext cx="6120000" cy="1078668"/>
          </a:xfrm>
          <a:prstGeom prst="rect">
            <a:avLst/>
          </a:prstGeom>
        </p:spPr>
        <p:txBody>
          <a:bodyPr anchor="t" anchorCtr="0">
            <a:normAutofit/>
          </a:bodyPr>
          <a:lstStyle>
            <a:lvl1pPr>
              <a:lnSpc>
                <a:spcPct val="100000"/>
              </a:lnSpc>
              <a:defRPr sz="2996" b="1" i="0">
                <a:solidFill>
                  <a:srgbClr val="0087A8"/>
                </a:solidFill>
                <a:latin typeface="Arial" panose="020B0604020202020204" pitchFamily="34" charset="0"/>
                <a:cs typeface="Arial" panose="020B0604020202020204" pitchFamily="34" charset="0"/>
              </a:defRPr>
            </a:lvl1pPr>
          </a:lstStyle>
          <a:p>
            <a:r>
              <a:rPr lang="en-US" dirty="0"/>
              <a:t>Click to edit the Product name</a:t>
            </a:r>
          </a:p>
        </p:txBody>
      </p:sp>
    </p:spTree>
    <p:extLst>
      <p:ext uri="{BB962C8B-B14F-4D97-AF65-F5344CB8AC3E}">
        <p14:creationId xmlns:p14="http://schemas.microsoft.com/office/powerpoint/2010/main" val="136731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4E867D-AF1F-AE41-9057-62CB14695A6D}"/>
              </a:ext>
            </a:extLst>
          </p:cNvPr>
          <p:cNvSpPr/>
          <p:nvPr userDrawn="1"/>
        </p:nvSpPr>
        <p:spPr>
          <a:xfrm>
            <a:off x="1066800" y="2607754"/>
            <a:ext cx="8077200" cy="14100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a:p>
        </p:txBody>
      </p:sp>
      <p:sp>
        <p:nvSpPr>
          <p:cNvPr id="17" name="Picture Placeholder 16">
            <a:extLst>
              <a:ext uri="{FF2B5EF4-FFF2-40B4-BE49-F238E27FC236}">
                <a16:creationId xmlns:a16="http://schemas.microsoft.com/office/drawing/2014/main" id="{FAE86B48-6929-7A43-B925-4CDA89240EE1}"/>
              </a:ext>
            </a:extLst>
          </p:cNvPr>
          <p:cNvSpPr>
            <a:spLocks noGrp="1"/>
          </p:cNvSpPr>
          <p:nvPr>
            <p:ph type="pic" sz="quarter" idx="11"/>
          </p:nvPr>
        </p:nvSpPr>
        <p:spPr>
          <a:xfrm>
            <a:off x="533400" y="1658477"/>
            <a:ext cx="1800000" cy="2516893"/>
          </a:xfrm>
          <a:prstGeom prst="rect">
            <a:avLst/>
          </a:prstGeom>
        </p:spPr>
        <p:txBody>
          <a:bodyPr/>
          <a:lstStyle>
            <a:lvl1pPr>
              <a:defRPr>
                <a:solidFill>
                  <a:schemeClr val="tx1">
                    <a:lumMod val="75000"/>
                    <a:lumOff val="25000"/>
                  </a:schemeClr>
                </a:solidFill>
              </a:defRPr>
            </a:lvl1pPr>
          </a:lstStyle>
          <a:p>
            <a:endParaRPr lang="en-US" dirty="0"/>
          </a:p>
        </p:txBody>
      </p:sp>
      <p:sp>
        <p:nvSpPr>
          <p:cNvPr id="18" name="Picture Placeholder 16">
            <a:extLst>
              <a:ext uri="{FF2B5EF4-FFF2-40B4-BE49-F238E27FC236}">
                <a16:creationId xmlns:a16="http://schemas.microsoft.com/office/drawing/2014/main" id="{730C1C4B-FBD4-E642-B9C3-DF5CBC6A5F4E}"/>
              </a:ext>
            </a:extLst>
          </p:cNvPr>
          <p:cNvSpPr>
            <a:spLocks noGrp="1"/>
          </p:cNvSpPr>
          <p:nvPr>
            <p:ph type="pic" sz="quarter" idx="12"/>
          </p:nvPr>
        </p:nvSpPr>
        <p:spPr>
          <a:xfrm>
            <a:off x="4749752" y="1658477"/>
            <a:ext cx="1800000" cy="2516893"/>
          </a:xfrm>
          <a:prstGeom prst="rect">
            <a:avLst/>
          </a:prstGeom>
        </p:spPr>
        <p:txBody>
          <a:bodyPr/>
          <a:lstStyle>
            <a:lvl1pPr>
              <a:defRPr>
                <a:solidFill>
                  <a:schemeClr val="tx1">
                    <a:lumMod val="75000"/>
                    <a:lumOff val="25000"/>
                  </a:schemeClr>
                </a:solidFill>
              </a:defRPr>
            </a:lvl1pPr>
          </a:lstStyle>
          <a:p>
            <a:endParaRPr lang="en-US" dirty="0"/>
          </a:p>
        </p:txBody>
      </p:sp>
      <p:sp>
        <p:nvSpPr>
          <p:cNvPr id="23" name="Text Placeholder 22">
            <a:extLst>
              <a:ext uri="{FF2B5EF4-FFF2-40B4-BE49-F238E27FC236}">
                <a16:creationId xmlns:a16="http://schemas.microsoft.com/office/drawing/2014/main" id="{E884948D-7853-2641-AAB5-776A50E308CC}"/>
              </a:ext>
            </a:extLst>
          </p:cNvPr>
          <p:cNvSpPr>
            <a:spLocks noGrp="1"/>
          </p:cNvSpPr>
          <p:nvPr>
            <p:ph type="body" sz="quarter" idx="13" hasCustomPrompt="1"/>
          </p:nvPr>
        </p:nvSpPr>
        <p:spPr>
          <a:xfrm>
            <a:off x="6599817" y="1843986"/>
            <a:ext cx="2019300" cy="727765"/>
          </a:xfrm>
          <a:prstGeom prst="rect">
            <a:avLst/>
          </a:prstGeom>
        </p:spPr>
        <p:txBody>
          <a:bodyPr anchor="b" anchorCtr="0"/>
          <a:lstStyle>
            <a:lvl1pPr>
              <a:defRPr lang="en-US" sz="2397" b="1" i="0" kern="1200" dirty="0" smtClean="0">
                <a:solidFill>
                  <a:srgbClr val="0087A8"/>
                </a:solidFill>
                <a:latin typeface="Arial" panose="020B0604020202020204" pitchFamily="34" charset="0"/>
                <a:ea typeface="+mj-ea"/>
                <a:cs typeface="Arial" panose="020B0604020202020204" pitchFamily="34" charset="0"/>
              </a:defRPr>
            </a:lvl1pPr>
          </a:lstStyle>
          <a:p>
            <a:pPr marL="0" lvl="0" algn="l" defTabSz="913234" rtl="0" eaLnBrk="1" latinLnBrk="0" hangingPunct="1">
              <a:defRPr/>
            </a:pPr>
            <a:r>
              <a:rPr lang="en-US" dirty="0"/>
              <a:t>Click to edit Text Styles</a:t>
            </a:r>
          </a:p>
        </p:txBody>
      </p:sp>
      <p:sp>
        <p:nvSpPr>
          <p:cNvPr id="24" name="Text Placeholder 22">
            <a:extLst>
              <a:ext uri="{FF2B5EF4-FFF2-40B4-BE49-F238E27FC236}">
                <a16:creationId xmlns:a16="http://schemas.microsoft.com/office/drawing/2014/main" id="{A8171B2B-94AA-5549-B14E-5AB633AC02E1}"/>
              </a:ext>
            </a:extLst>
          </p:cNvPr>
          <p:cNvSpPr>
            <a:spLocks noGrp="1"/>
          </p:cNvSpPr>
          <p:nvPr>
            <p:ph type="body" sz="quarter" idx="14" hasCustomPrompt="1"/>
          </p:nvPr>
        </p:nvSpPr>
        <p:spPr>
          <a:xfrm>
            <a:off x="2394463" y="1843986"/>
            <a:ext cx="2019300" cy="727765"/>
          </a:xfrm>
          <a:prstGeom prst="rect">
            <a:avLst/>
          </a:prstGeom>
        </p:spPr>
        <p:txBody>
          <a:bodyPr anchor="b" anchorCtr="0"/>
          <a:lstStyle>
            <a:lvl1pPr>
              <a:defRPr lang="en-US" sz="2397" b="1" i="0" kern="1200" dirty="0" smtClean="0">
                <a:solidFill>
                  <a:srgbClr val="0087A8"/>
                </a:solidFill>
                <a:latin typeface="Arial" panose="020B0604020202020204" pitchFamily="34" charset="0"/>
                <a:ea typeface="+mj-ea"/>
                <a:cs typeface="Arial" panose="020B0604020202020204" pitchFamily="34" charset="0"/>
              </a:defRPr>
            </a:lvl1pPr>
          </a:lstStyle>
          <a:p>
            <a:pPr marL="0" lvl="0" algn="l" defTabSz="913234" rtl="0" eaLnBrk="1" latinLnBrk="0" hangingPunct="1">
              <a:defRPr/>
            </a:pPr>
            <a:r>
              <a:rPr lang="en-US" dirty="0"/>
              <a:t>Click to edit Text Styles</a:t>
            </a:r>
          </a:p>
        </p:txBody>
      </p:sp>
      <p:sp>
        <p:nvSpPr>
          <p:cNvPr id="25" name="Text Placeholder 18">
            <a:extLst>
              <a:ext uri="{FF2B5EF4-FFF2-40B4-BE49-F238E27FC236}">
                <a16:creationId xmlns:a16="http://schemas.microsoft.com/office/drawing/2014/main" id="{A5D7C3EB-6C98-9E49-9A74-71BC54025A1B}"/>
              </a:ext>
            </a:extLst>
          </p:cNvPr>
          <p:cNvSpPr>
            <a:spLocks noGrp="1"/>
          </p:cNvSpPr>
          <p:nvPr>
            <p:ph type="body" sz="quarter" idx="15" hasCustomPrompt="1"/>
          </p:nvPr>
        </p:nvSpPr>
        <p:spPr>
          <a:xfrm>
            <a:off x="2394464" y="2665859"/>
            <a:ext cx="2010783" cy="1884649"/>
          </a:xfrm>
          <a:prstGeom prst="rect">
            <a:avLst/>
          </a:prstGeom>
        </p:spPr>
        <p:txBody>
          <a:bodyPr/>
          <a:lstStyle>
            <a:lvl1pPr>
              <a:lnSpc>
                <a:spcPct val="100000"/>
              </a:lnSpc>
              <a:defRPr sz="1199">
                <a:solidFill>
                  <a:schemeClr val="tx1">
                    <a:lumMod val="65000"/>
                    <a:lumOff val="35000"/>
                  </a:schemeClr>
                </a:solidFill>
              </a:defRPr>
            </a:lvl1pPr>
          </a:lstStyle>
          <a:p>
            <a:pPr lvl="0"/>
            <a:r>
              <a:rPr lang="en-US" dirty="0"/>
              <a:t>Click here to edit content. Use this dummy text generator to create placeholder text for your project. Use this dummy text generator to create placeholder text for your project.</a:t>
            </a:r>
          </a:p>
        </p:txBody>
      </p:sp>
      <p:sp>
        <p:nvSpPr>
          <p:cNvPr id="26" name="Text Placeholder 18">
            <a:extLst>
              <a:ext uri="{FF2B5EF4-FFF2-40B4-BE49-F238E27FC236}">
                <a16:creationId xmlns:a16="http://schemas.microsoft.com/office/drawing/2014/main" id="{D0C60503-46D0-284C-ACB1-D99A65615EDE}"/>
              </a:ext>
            </a:extLst>
          </p:cNvPr>
          <p:cNvSpPr>
            <a:spLocks noGrp="1"/>
          </p:cNvSpPr>
          <p:nvPr>
            <p:ph type="body" sz="quarter" idx="16" hasCustomPrompt="1"/>
          </p:nvPr>
        </p:nvSpPr>
        <p:spPr>
          <a:xfrm>
            <a:off x="6599818" y="2664695"/>
            <a:ext cx="2010783" cy="1884649"/>
          </a:xfrm>
          <a:prstGeom prst="rect">
            <a:avLst/>
          </a:prstGeom>
        </p:spPr>
        <p:txBody>
          <a:bodyPr/>
          <a:lstStyle>
            <a:lvl1pPr>
              <a:lnSpc>
                <a:spcPct val="100000"/>
              </a:lnSpc>
              <a:defRPr sz="1199">
                <a:solidFill>
                  <a:schemeClr val="tx1">
                    <a:lumMod val="65000"/>
                    <a:lumOff val="35000"/>
                  </a:schemeClr>
                </a:solidFill>
              </a:defRPr>
            </a:lvl1pPr>
          </a:lstStyle>
          <a:p>
            <a:pPr lvl="0"/>
            <a:r>
              <a:rPr lang="en-US" dirty="0"/>
              <a:t>Click here to edit content. Use this dummy text generator to create placeholder text for your project.</a:t>
            </a:r>
          </a:p>
        </p:txBody>
      </p:sp>
      <p:sp>
        <p:nvSpPr>
          <p:cNvPr id="11" name="Title 3">
            <a:extLst>
              <a:ext uri="{FF2B5EF4-FFF2-40B4-BE49-F238E27FC236}">
                <a16:creationId xmlns:a16="http://schemas.microsoft.com/office/drawing/2014/main" id="{9232B57A-BCB8-124B-BAD3-6C3F72A8001B}"/>
              </a:ext>
            </a:extLst>
          </p:cNvPr>
          <p:cNvSpPr>
            <a:spLocks noGrp="1"/>
          </p:cNvSpPr>
          <p:nvPr>
            <p:ph type="title"/>
          </p:nvPr>
        </p:nvSpPr>
        <p:spPr>
          <a:xfrm>
            <a:off x="540000" y="323601"/>
            <a:ext cx="8100000" cy="611245"/>
          </a:xfrm>
          <a:prstGeom prst="rect">
            <a:avLst/>
          </a:prstGeom>
        </p:spPr>
        <p:txBody>
          <a:bodyPr>
            <a:normAutofit/>
          </a:bodyPr>
          <a:lstStyle>
            <a:lvl1pPr>
              <a:lnSpc>
                <a:spcPct val="100000"/>
              </a:lnSpc>
              <a:defRPr sz="2996" b="1" i="0">
                <a:solidFill>
                  <a:srgbClr val="0087A8"/>
                </a:solidFill>
                <a:latin typeface="Arial" panose="020B0604020202020204" pitchFamily="34" charset="0"/>
                <a:cs typeface="Arial" panose="020B0604020202020204" pitchFamily="34" charset="0"/>
              </a:defRPr>
            </a:lvl1pPr>
          </a:lstStyle>
          <a:p>
            <a:r>
              <a:rPr lang="en-US" dirty="0"/>
              <a:t>Click to edit Master title</a:t>
            </a:r>
          </a:p>
        </p:txBody>
      </p:sp>
      <p:sp>
        <p:nvSpPr>
          <p:cNvPr id="12" name="Text Placeholder 3">
            <a:extLst>
              <a:ext uri="{FF2B5EF4-FFF2-40B4-BE49-F238E27FC236}">
                <a16:creationId xmlns:a16="http://schemas.microsoft.com/office/drawing/2014/main" id="{4EBD13D8-5B41-0F4A-AF1B-16726251C2E9}"/>
              </a:ext>
            </a:extLst>
          </p:cNvPr>
          <p:cNvSpPr>
            <a:spLocks noGrp="1"/>
          </p:cNvSpPr>
          <p:nvPr>
            <p:ph type="body" sz="half" idx="10" hasCustomPrompt="1"/>
          </p:nvPr>
        </p:nvSpPr>
        <p:spPr>
          <a:xfrm>
            <a:off x="539998" y="862935"/>
            <a:ext cx="3240000" cy="304424"/>
          </a:xfrm>
          <a:prstGeom prst="rect">
            <a:avLst/>
          </a:prstGeom>
        </p:spPr>
        <p:txBody>
          <a:bodyPr>
            <a:normAutofit/>
          </a:bodyPr>
          <a:lstStyle>
            <a:lvl1pPr marL="0" indent="0">
              <a:buNone/>
              <a:defRPr sz="1598">
                <a:solidFill>
                  <a:srgbClr val="0087A8">
                    <a:alpha val="70000"/>
                  </a:srgbClr>
                </a:solidFill>
              </a:defRPr>
            </a:lvl1pPr>
            <a:lvl2pPr marL="342489" indent="0">
              <a:buNone/>
              <a:defRPr sz="1049"/>
            </a:lvl2pPr>
            <a:lvl3pPr marL="684977" indent="0">
              <a:buNone/>
              <a:defRPr sz="899"/>
            </a:lvl3pPr>
            <a:lvl4pPr marL="1027466" indent="0">
              <a:buNone/>
              <a:defRPr sz="749"/>
            </a:lvl4pPr>
            <a:lvl5pPr marL="1369954" indent="0">
              <a:buNone/>
              <a:defRPr sz="749"/>
            </a:lvl5pPr>
            <a:lvl6pPr marL="1712443" indent="0">
              <a:buNone/>
              <a:defRPr sz="749"/>
            </a:lvl6pPr>
            <a:lvl7pPr marL="2054931" indent="0">
              <a:buNone/>
              <a:defRPr sz="749"/>
            </a:lvl7pPr>
            <a:lvl8pPr marL="2397420" indent="0">
              <a:buNone/>
              <a:defRPr sz="749"/>
            </a:lvl8pPr>
            <a:lvl9pPr marL="2739908" indent="0">
              <a:buNone/>
              <a:defRPr sz="749"/>
            </a:lvl9pPr>
          </a:lstStyle>
          <a:p>
            <a:pPr lvl="0"/>
            <a:r>
              <a:rPr lang="en-US" dirty="0"/>
              <a:t>Click to edit text</a:t>
            </a:r>
          </a:p>
        </p:txBody>
      </p:sp>
    </p:spTree>
    <p:extLst>
      <p:ext uri="{BB962C8B-B14F-4D97-AF65-F5344CB8AC3E}">
        <p14:creationId xmlns:p14="http://schemas.microsoft.com/office/powerpoint/2010/main" val="388799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7FB741-3DC6-F34A-A36E-17CB7EFDF5A7}"/>
              </a:ext>
            </a:extLst>
          </p:cNvPr>
          <p:cNvGrpSpPr/>
          <p:nvPr userDrawn="1"/>
        </p:nvGrpSpPr>
        <p:grpSpPr>
          <a:xfrm>
            <a:off x="1" y="-3173"/>
            <a:ext cx="2669927" cy="5143502"/>
            <a:chOff x="6634925" y="446221"/>
            <a:chExt cx="952616" cy="1837440"/>
          </a:xfrm>
          <a:noFill/>
        </p:grpSpPr>
        <p:sp>
          <p:nvSpPr>
            <p:cNvPr id="8" name="Right Triangle 7">
              <a:extLst>
                <a:ext uri="{FF2B5EF4-FFF2-40B4-BE49-F238E27FC236}">
                  <a16:creationId xmlns:a16="http://schemas.microsoft.com/office/drawing/2014/main" id="{72CEC9D0-5241-264E-921B-A0F931CE7CC9}"/>
                </a:ext>
              </a:extLst>
            </p:cNvPr>
            <p:cNvSpPr/>
            <p:nvPr/>
          </p:nvSpPr>
          <p:spPr>
            <a:xfrm rot="5400000">
              <a:off x="6635023" y="446221"/>
              <a:ext cx="952518" cy="952518"/>
            </a:xfrm>
            <a:prstGeom prst="rtTriangle">
              <a:avLst/>
            </a:prstGeom>
            <a:grp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sp>
          <p:nvSpPr>
            <p:cNvPr id="9" name="Right Triangle 8">
              <a:extLst>
                <a:ext uri="{FF2B5EF4-FFF2-40B4-BE49-F238E27FC236}">
                  <a16:creationId xmlns:a16="http://schemas.microsoft.com/office/drawing/2014/main" id="{99DAC9C2-5BC7-6340-B2D6-2946CD0577D4}"/>
                </a:ext>
              </a:extLst>
            </p:cNvPr>
            <p:cNvSpPr/>
            <p:nvPr/>
          </p:nvSpPr>
          <p:spPr>
            <a:xfrm rot="5400000">
              <a:off x="6634926" y="1767234"/>
              <a:ext cx="516427" cy="516427"/>
            </a:xfrm>
            <a:prstGeom prst="rtTriangle">
              <a:avLst/>
            </a:prstGeom>
            <a:grp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sp>
          <p:nvSpPr>
            <p:cNvPr id="10" name="Right Triangle 9">
              <a:extLst>
                <a:ext uri="{FF2B5EF4-FFF2-40B4-BE49-F238E27FC236}">
                  <a16:creationId xmlns:a16="http://schemas.microsoft.com/office/drawing/2014/main" id="{E1F13DA7-13D0-BE48-888C-A74A3E524DDE}"/>
                </a:ext>
              </a:extLst>
            </p:cNvPr>
            <p:cNvSpPr/>
            <p:nvPr/>
          </p:nvSpPr>
          <p:spPr>
            <a:xfrm rot="16200000">
              <a:off x="6634925" y="1106728"/>
              <a:ext cx="516427" cy="516427"/>
            </a:xfrm>
            <a:prstGeom prst="rtTriangle">
              <a:avLst/>
            </a:prstGeom>
            <a:grp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dirty="0"/>
            </a:p>
          </p:txBody>
        </p:sp>
      </p:grpSp>
      <p:pic>
        <p:nvPicPr>
          <p:cNvPr id="5" name="Picture 4" descr="A close up of a logo&#10;&#10;Description automatically generated">
            <a:extLst>
              <a:ext uri="{FF2B5EF4-FFF2-40B4-BE49-F238E27FC236}">
                <a16:creationId xmlns:a16="http://schemas.microsoft.com/office/drawing/2014/main" id="{23F14093-A96A-8C42-B369-2861785270C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3171"/>
            <a:ext cx="9144000" cy="5137158"/>
          </a:xfrm>
          <a:prstGeom prst="rect">
            <a:avLst/>
          </a:prstGeom>
        </p:spPr>
      </p:pic>
    </p:spTree>
    <p:extLst>
      <p:ext uri="{BB962C8B-B14F-4D97-AF65-F5344CB8AC3E}">
        <p14:creationId xmlns:p14="http://schemas.microsoft.com/office/powerpoint/2010/main" val="2234563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4977" rtl="0" eaLnBrk="1" latinLnBrk="0" hangingPunct="1">
        <a:lnSpc>
          <a:spcPct val="90000"/>
        </a:lnSpc>
        <a:spcBef>
          <a:spcPct val="0"/>
        </a:spcBef>
        <a:buNone/>
        <a:defRPr sz="4395" b="1" i="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684977" rtl="0" eaLnBrk="1" latinLnBrk="0" hangingPunct="1">
        <a:lnSpc>
          <a:spcPct val="90000"/>
        </a:lnSpc>
        <a:spcBef>
          <a:spcPts val="749"/>
        </a:spcBef>
        <a:buFontTx/>
        <a:buNone/>
        <a:defRPr sz="1598" b="0" i="0" kern="1200">
          <a:solidFill>
            <a:schemeClr val="bg1"/>
          </a:solidFill>
          <a:latin typeface="Arial" panose="020B0604020202020204" pitchFamily="34" charset="0"/>
          <a:ea typeface="+mn-ea"/>
          <a:cs typeface="Arial" panose="020B0604020202020204" pitchFamily="34" charset="0"/>
        </a:defRPr>
      </a:lvl1pPr>
      <a:lvl2pPr marL="342489" indent="0" algn="l" defTabSz="684977" rtl="0" eaLnBrk="1" latinLnBrk="0" hangingPunct="1">
        <a:lnSpc>
          <a:spcPct val="90000"/>
        </a:lnSpc>
        <a:spcBef>
          <a:spcPts val="375"/>
        </a:spcBef>
        <a:buFontTx/>
        <a:buNone/>
        <a:defRPr sz="1798" kern="1200">
          <a:solidFill>
            <a:schemeClr val="tx1"/>
          </a:solidFill>
          <a:latin typeface="+mn-lt"/>
          <a:ea typeface="+mn-ea"/>
          <a:cs typeface="+mn-cs"/>
        </a:defRPr>
      </a:lvl2pPr>
      <a:lvl3pPr marL="684977" indent="0" algn="l" defTabSz="684977" rtl="0" eaLnBrk="1" latinLnBrk="0" hangingPunct="1">
        <a:lnSpc>
          <a:spcPct val="90000"/>
        </a:lnSpc>
        <a:spcBef>
          <a:spcPts val="375"/>
        </a:spcBef>
        <a:buFontTx/>
        <a:buNone/>
        <a:defRPr sz="1498" kern="1200">
          <a:solidFill>
            <a:schemeClr val="tx1"/>
          </a:solidFill>
          <a:latin typeface="+mn-lt"/>
          <a:ea typeface="+mn-ea"/>
          <a:cs typeface="+mn-cs"/>
        </a:defRPr>
      </a:lvl3pPr>
      <a:lvl4pPr marL="1027466" indent="0" algn="l" defTabSz="684977" rtl="0" eaLnBrk="1" latinLnBrk="0" hangingPunct="1">
        <a:lnSpc>
          <a:spcPct val="90000"/>
        </a:lnSpc>
        <a:spcBef>
          <a:spcPts val="375"/>
        </a:spcBef>
        <a:buFontTx/>
        <a:buNone/>
        <a:defRPr sz="1348" kern="1200">
          <a:solidFill>
            <a:schemeClr val="tx1"/>
          </a:solidFill>
          <a:latin typeface="+mn-lt"/>
          <a:ea typeface="+mn-ea"/>
          <a:cs typeface="+mn-cs"/>
        </a:defRPr>
      </a:lvl4pPr>
      <a:lvl5pPr marL="1369954" indent="0" algn="l" defTabSz="684977" rtl="0" eaLnBrk="1" latinLnBrk="0" hangingPunct="1">
        <a:lnSpc>
          <a:spcPct val="90000"/>
        </a:lnSpc>
        <a:spcBef>
          <a:spcPts val="375"/>
        </a:spcBef>
        <a:buFontTx/>
        <a:buNone/>
        <a:defRPr sz="1348" kern="1200">
          <a:solidFill>
            <a:schemeClr val="tx1"/>
          </a:solidFill>
          <a:latin typeface="+mn-lt"/>
          <a:ea typeface="+mn-ea"/>
          <a:cs typeface="+mn-cs"/>
        </a:defRPr>
      </a:lvl5pPr>
      <a:lvl6pPr marL="1883687" indent="-171244" algn="l" defTabSz="684977" rtl="0" eaLnBrk="1" latinLnBrk="0" hangingPunct="1">
        <a:lnSpc>
          <a:spcPct val="90000"/>
        </a:lnSpc>
        <a:spcBef>
          <a:spcPts val="375"/>
        </a:spcBef>
        <a:buFont typeface="Arial" panose="020B0604020202020204" pitchFamily="34" charset="0"/>
        <a:buChar char="•"/>
        <a:defRPr sz="1348" kern="1200">
          <a:solidFill>
            <a:schemeClr val="tx1"/>
          </a:solidFill>
          <a:latin typeface="+mn-lt"/>
          <a:ea typeface="+mn-ea"/>
          <a:cs typeface="+mn-cs"/>
        </a:defRPr>
      </a:lvl6pPr>
      <a:lvl7pPr marL="2226175" indent="-171244" algn="l" defTabSz="684977" rtl="0" eaLnBrk="1" latinLnBrk="0" hangingPunct="1">
        <a:lnSpc>
          <a:spcPct val="90000"/>
        </a:lnSpc>
        <a:spcBef>
          <a:spcPts val="375"/>
        </a:spcBef>
        <a:buFont typeface="Arial" panose="020B0604020202020204" pitchFamily="34" charset="0"/>
        <a:buChar char="•"/>
        <a:defRPr sz="1348" kern="1200">
          <a:solidFill>
            <a:schemeClr val="tx1"/>
          </a:solidFill>
          <a:latin typeface="+mn-lt"/>
          <a:ea typeface="+mn-ea"/>
          <a:cs typeface="+mn-cs"/>
        </a:defRPr>
      </a:lvl7pPr>
      <a:lvl8pPr marL="2568664" indent="-171244" algn="l" defTabSz="684977" rtl="0" eaLnBrk="1" latinLnBrk="0" hangingPunct="1">
        <a:lnSpc>
          <a:spcPct val="90000"/>
        </a:lnSpc>
        <a:spcBef>
          <a:spcPts val="375"/>
        </a:spcBef>
        <a:buFont typeface="Arial" panose="020B0604020202020204" pitchFamily="34" charset="0"/>
        <a:buChar char="•"/>
        <a:defRPr sz="1348" kern="1200">
          <a:solidFill>
            <a:schemeClr val="tx1"/>
          </a:solidFill>
          <a:latin typeface="+mn-lt"/>
          <a:ea typeface="+mn-ea"/>
          <a:cs typeface="+mn-cs"/>
        </a:defRPr>
      </a:lvl8pPr>
      <a:lvl9pPr marL="2911152" indent="-171244" algn="l" defTabSz="684977" rtl="0" eaLnBrk="1" latinLnBrk="0" hangingPunct="1">
        <a:lnSpc>
          <a:spcPct val="90000"/>
        </a:lnSpc>
        <a:spcBef>
          <a:spcPts val="375"/>
        </a:spcBef>
        <a:buFont typeface="Arial" panose="020B0604020202020204" pitchFamily="34" charset="0"/>
        <a:buChar char="•"/>
        <a:defRPr sz="1348" kern="1200">
          <a:solidFill>
            <a:schemeClr val="tx1"/>
          </a:solidFill>
          <a:latin typeface="+mn-lt"/>
          <a:ea typeface="+mn-ea"/>
          <a:cs typeface="+mn-cs"/>
        </a:defRPr>
      </a:lvl9pPr>
    </p:bodyStyle>
    <p:otherStyle>
      <a:defPPr>
        <a:defRPr lang="en-US"/>
      </a:defPPr>
      <a:lvl1pPr marL="0" algn="l" defTabSz="684977" rtl="0" eaLnBrk="1" latinLnBrk="0" hangingPunct="1">
        <a:defRPr sz="1348" kern="1200">
          <a:solidFill>
            <a:schemeClr val="tx1"/>
          </a:solidFill>
          <a:latin typeface="+mn-lt"/>
          <a:ea typeface="+mn-ea"/>
          <a:cs typeface="+mn-cs"/>
        </a:defRPr>
      </a:lvl1pPr>
      <a:lvl2pPr marL="342489" algn="l" defTabSz="684977" rtl="0" eaLnBrk="1" latinLnBrk="0" hangingPunct="1">
        <a:defRPr sz="1348" kern="1200">
          <a:solidFill>
            <a:schemeClr val="tx1"/>
          </a:solidFill>
          <a:latin typeface="+mn-lt"/>
          <a:ea typeface="+mn-ea"/>
          <a:cs typeface="+mn-cs"/>
        </a:defRPr>
      </a:lvl2pPr>
      <a:lvl3pPr marL="684977" algn="l" defTabSz="684977" rtl="0" eaLnBrk="1" latinLnBrk="0" hangingPunct="1">
        <a:defRPr sz="1348" kern="1200">
          <a:solidFill>
            <a:schemeClr val="tx1"/>
          </a:solidFill>
          <a:latin typeface="+mn-lt"/>
          <a:ea typeface="+mn-ea"/>
          <a:cs typeface="+mn-cs"/>
        </a:defRPr>
      </a:lvl3pPr>
      <a:lvl4pPr marL="1027466" algn="l" defTabSz="684977" rtl="0" eaLnBrk="1" latinLnBrk="0" hangingPunct="1">
        <a:defRPr sz="1348" kern="1200">
          <a:solidFill>
            <a:schemeClr val="tx1"/>
          </a:solidFill>
          <a:latin typeface="+mn-lt"/>
          <a:ea typeface="+mn-ea"/>
          <a:cs typeface="+mn-cs"/>
        </a:defRPr>
      </a:lvl4pPr>
      <a:lvl5pPr marL="1369954" algn="l" defTabSz="684977" rtl="0" eaLnBrk="1" latinLnBrk="0" hangingPunct="1">
        <a:defRPr sz="1348" kern="1200">
          <a:solidFill>
            <a:schemeClr val="tx1"/>
          </a:solidFill>
          <a:latin typeface="+mn-lt"/>
          <a:ea typeface="+mn-ea"/>
          <a:cs typeface="+mn-cs"/>
        </a:defRPr>
      </a:lvl5pPr>
      <a:lvl6pPr marL="1712443" algn="l" defTabSz="684977" rtl="0" eaLnBrk="1" latinLnBrk="0" hangingPunct="1">
        <a:defRPr sz="1348" kern="1200">
          <a:solidFill>
            <a:schemeClr val="tx1"/>
          </a:solidFill>
          <a:latin typeface="+mn-lt"/>
          <a:ea typeface="+mn-ea"/>
          <a:cs typeface="+mn-cs"/>
        </a:defRPr>
      </a:lvl6pPr>
      <a:lvl7pPr marL="2054931" algn="l" defTabSz="684977" rtl="0" eaLnBrk="1" latinLnBrk="0" hangingPunct="1">
        <a:defRPr sz="1348" kern="1200">
          <a:solidFill>
            <a:schemeClr val="tx1"/>
          </a:solidFill>
          <a:latin typeface="+mn-lt"/>
          <a:ea typeface="+mn-ea"/>
          <a:cs typeface="+mn-cs"/>
        </a:defRPr>
      </a:lvl7pPr>
      <a:lvl8pPr marL="2397420" algn="l" defTabSz="684977" rtl="0" eaLnBrk="1" latinLnBrk="0" hangingPunct="1">
        <a:defRPr sz="1348" kern="1200">
          <a:solidFill>
            <a:schemeClr val="tx1"/>
          </a:solidFill>
          <a:latin typeface="+mn-lt"/>
          <a:ea typeface="+mn-ea"/>
          <a:cs typeface="+mn-cs"/>
        </a:defRPr>
      </a:lvl8pPr>
      <a:lvl9pPr marL="2739908" algn="l" defTabSz="684977" rtl="0" eaLnBrk="1" latinLnBrk="0" hangingPunct="1">
        <a:defRPr sz="13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6B2D6C-584F-A442-BF31-8431A195A2E9}"/>
              </a:ext>
            </a:extLst>
          </p:cNvPr>
          <p:cNvSpPr>
            <a:spLocks noGrp="1"/>
          </p:cNvSpPr>
          <p:nvPr>
            <p:ph type="title"/>
          </p:nvPr>
        </p:nvSpPr>
        <p:spPr>
          <a:xfrm>
            <a:off x="1071122" y="1438224"/>
            <a:ext cx="6125637" cy="1977559"/>
          </a:xfrm>
        </p:spPr>
        <p:txBody>
          <a:bodyPr/>
          <a:lstStyle/>
          <a:p>
            <a:r>
              <a:rPr lang="zh-TW" altLang="en-US" dirty="0"/>
              <a:t>觸控式螢幕採購案教室網路架構規劃及網路系統相關規格</a:t>
            </a:r>
            <a:endParaRPr lang="en-US" dirty="0"/>
          </a:p>
        </p:txBody>
      </p:sp>
      <p:sp>
        <p:nvSpPr>
          <p:cNvPr id="8" name="Text Placeholder 7">
            <a:extLst>
              <a:ext uri="{FF2B5EF4-FFF2-40B4-BE49-F238E27FC236}">
                <a16:creationId xmlns:a16="http://schemas.microsoft.com/office/drawing/2014/main" id="{AE40CE7B-085A-944B-985B-75C890242A3A}"/>
              </a:ext>
            </a:extLst>
          </p:cNvPr>
          <p:cNvSpPr>
            <a:spLocks noGrp="1"/>
          </p:cNvSpPr>
          <p:nvPr>
            <p:ph type="body" sz="quarter" idx="10"/>
          </p:nvPr>
        </p:nvSpPr>
        <p:spPr/>
        <p:txBody>
          <a:bodyPr/>
          <a:lstStyle/>
          <a:p>
            <a:pPr>
              <a:defRPr/>
            </a:pPr>
            <a:r>
              <a:rPr lang="zh-TW" altLang="en-US" kern="0" dirty="0">
                <a:latin typeface="微軟正黑體" pitchFamily="34" charset="-120"/>
                <a:ea typeface="微軟正黑體" pitchFamily="34" charset="-120"/>
              </a:rPr>
              <a:t>報告人：翁浚豪 </a:t>
            </a:r>
            <a:r>
              <a:rPr lang="en-US" altLang="zh-TW" kern="0" dirty="0">
                <a:latin typeface="微軟正黑體" pitchFamily="34" charset="-120"/>
                <a:ea typeface="微軟正黑體" pitchFamily="34" charset="-120"/>
              </a:rPr>
              <a:t>Arian Wong</a:t>
            </a:r>
          </a:p>
          <a:p>
            <a:pPr>
              <a:defRPr/>
            </a:pPr>
            <a:r>
              <a:rPr lang="en-US" altLang="zh-TW" kern="0" dirty="0">
                <a:latin typeface="微軟正黑體" pitchFamily="34" charset="-120"/>
                <a:ea typeface="微軟正黑體" pitchFamily="34" charset="-120"/>
              </a:rPr>
              <a:t>2021/12/2</a:t>
            </a:r>
            <a:endParaRPr lang="zh-TW" altLang="en-US" kern="0" dirty="0">
              <a:latin typeface="微軟正黑體" pitchFamily="34" charset="-120"/>
              <a:ea typeface="微軟正黑體" pitchFamily="34" charset="-120"/>
            </a:endParaRPr>
          </a:p>
        </p:txBody>
      </p:sp>
    </p:spTree>
    <p:extLst>
      <p:ext uri="{BB962C8B-B14F-4D97-AF65-F5344CB8AC3E}">
        <p14:creationId xmlns:p14="http://schemas.microsoft.com/office/powerpoint/2010/main" val="307936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EBA84C-2970-4B65-8CBF-9965C2DA4356}"/>
              </a:ext>
            </a:extLst>
          </p:cNvPr>
          <p:cNvSpPr>
            <a:spLocks noGrp="1"/>
          </p:cNvSpPr>
          <p:nvPr>
            <p:ph type="title"/>
          </p:nvPr>
        </p:nvSpPr>
        <p:spPr/>
        <p:txBody>
          <a:bodyPr>
            <a:normAutofit fontScale="90000"/>
          </a:bodyPr>
          <a:lstStyle/>
          <a:p>
            <a:r>
              <a:rPr lang="zh-TW" altLang="en-US" dirty="0"/>
              <a:t>一、教室網路架構規劃</a:t>
            </a:r>
            <a:br>
              <a:rPr lang="zh-TW" altLang="en-US" dirty="0"/>
            </a:br>
            <a:endParaRPr lang="zh-TW" altLang="en-US" dirty="0"/>
          </a:p>
        </p:txBody>
      </p:sp>
      <p:sp>
        <p:nvSpPr>
          <p:cNvPr id="3" name="文字版面配置區 2">
            <a:extLst>
              <a:ext uri="{FF2B5EF4-FFF2-40B4-BE49-F238E27FC236}">
                <a16:creationId xmlns:a16="http://schemas.microsoft.com/office/drawing/2014/main" id="{A2D908CE-8AE1-4F95-BC45-558F28A3C74D}"/>
              </a:ext>
            </a:extLst>
          </p:cNvPr>
          <p:cNvSpPr>
            <a:spLocks noGrp="1"/>
          </p:cNvSpPr>
          <p:nvPr>
            <p:ph type="body" sz="half" idx="10"/>
          </p:nvPr>
        </p:nvSpPr>
        <p:spPr>
          <a:xfrm>
            <a:off x="544970" y="862935"/>
            <a:ext cx="5701363" cy="304424"/>
          </a:xfrm>
        </p:spPr>
        <p:txBody>
          <a:bodyPr>
            <a:normAutofit fontScale="70000" lnSpcReduction="20000"/>
          </a:bodyPr>
          <a:lstStyle/>
          <a:p>
            <a:r>
              <a:rPr lang="zh-TW" altLang="en-US" sz="2597" dirty="0"/>
              <a:t>整體網路架構</a:t>
            </a:r>
            <a:endParaRPr lang="zh-TW" altLang="en-US" dirty="0"/>
          </a:p>
        </p:txBody>
      </p:sp>
      <p:sp>
        <p:nvSpPr>
          <p:cNvPr id="4" name="文字版面配置區 3">
            <a:extLst>
              <a:ext uri="{FF2B5EF4-FFF2-40B4-BE49-F238E27FC236}">
                <a16:creationId xmlns:a16="http://schemas.microsoft.com/office/drawing/2014/main" id="{CDC83512-E8B9-4770-9A8B-59C6C7E11594}"/>
              </a:ext>
            </a:extLst>
          </p:cNvPr>
          <p:cNvSpPr>
            <a:spLocks noGrp="1"/>
          </p:cNvSpPr>
          <p:nvPr>
            <p:ph type="body" sz="half" idx="11"/>
          </p:nvPr>
        </p:nvSpPr>
        <p:spPr>
          <a:xfrm>
            <a:off x="540000" y="1165675"/>
            <a:ext cx="8599028" cy="1174530"/>
          </a:xfrm>
        </p:spPr>
        <p:txBody>
          <a:bodyPr>
            <a:normAutofit/>
          </a:bodyPr>
          <a:lstStyle/>
          <a:p>
            <a:pPr marL="285750" lvl="1" indent="-285750">
              <a:lnSpc>
                <a:spcPct val="80000"/>
              </a:lnSpc>
              <a:spcBef>
                <a:spcPts val="749"/>
              </a:spcBef>
              <a:spcAft>
                <a:spcPts val="300"/>
              </a:spcAft>
              <a:buFont typeface="Wingdings" panose="05000000000000000000" pitchFamily="2" charset="2"/>
              <a:buChar char="n"/>
              <a:defRPr/>
            </a:pPr>
            <a:r>
              <a:rPr lang="zh-TW" altLang="en-US" sz="1800" dirty="0">
                <a:solidFill>
                  <a:srgbClr val="0087A8">
                    <a:alpha val="70000"/>
                  </a:srgbClr>
                </a:solidFill>
                <a:latin typeface="Arial" panose="020B0604020202020204" pitchFamily="34" charset="0"/>
                <a:cs typeface="Arial" panose="020B0604020202020204" pitchFamily="34" charset="0"/>
              </a:rPr>
              <a:t>為達到本專案「</a:t>
            </a:r>
            <a:r>
              <a:rPr lang="zh-TW" altLang="en-US" sz="1800" dirty="0">
                <a:solidFill>
                  <a:srgbClr val="FF0000">
                    <a:alpha val="70000"/>
                  </a:srgbClr>
                </a:solidFill>
                <a:latin typeface="Arial" panose="020B0604020202020204" pitchFamily="34" charset="0"/>
                <a:cs typeface="Arial" panose="020B0604020202020204" pitchFamily="34" charset="0"/>
              </a:rPr>
              <a:t>本市智慧城市施政目標，逐年完備本市公立中小學智慧教室設備</a:t>
            </a:r>
            <a:r>
              <a:rPr lang="zh-TW" altLang="en-US" sz="1800" dirty="0">
                <a:solidFill>
                  <a:srgbClr val="0087A8">
                    <a:alpha val="70000"/>
                  </a:srgbClr>
                </a:solidFill>
                <a:latin typeface="Arial" panose="020B0604020202020204" pitchFamily="34" charset="0"/>
                <a:cs typeface="Arial" panose="020B0604020202020204" pitchFamily="34" charset="0"/>
              </a:rPr>
              <a:t>」的預期目標，需將本專案所提供建置的觸控式螢幕及教室內既有資通訊設備整合於本市國中小校園已建置的智慧網路系統中，故熟稔校園網路架構設計及建置便利順暢的網路連線將會是本專案的重點工作</a:t>
            </a:r>
          </a:p>
        </p:txBody>
      </p:sp>
      <p:pic>
        <p:nvPicPr>
          <p:cNvPr id="6" name="圖片 5">
            <a:extLst>
              <a:ext uri="{FF2B5EF4-FFF2-40B4-BE49-F238E27FC236}">
                <a16:creationId xmlns:a16="http://schemas.microsoft.com/office/drawing/2014/main" id="{F5A185A2-FFDD-498B-BA26-42206F3D3C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1656" y="2186240"/>
            <a:ext cx="5131752" cy="2825597"/>
          </a:xfrm>
          <a:prstGeom prst="rect">
            <a:avLst/>
          </a:prstGeom>
          <a:noFill/>
        </p:spPr>
      </p:pic>
    </p:spTree>
    <p:extLst>
      <p:ext uri="{BB962C8B-B14F-4D97-AF65-F5344CB8AC3E}">
        <p14:creationId xmlns:p14="http://schemas.microsoft.com/office/powerpoint/2010/main" val="347782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EBA84C-2970-4B65-8CBF-9965C2DA4356}"/>
              </a:ext>
            </a:extLst>
          </p:cNvPr>
          <p:cNvSpPr>
            <a:spLocks noGrp="1"/>
          </p:cNvSpPr>
          <p:nvPr>
            <p:ph type="title"/>
          </p:nvPr>
        </p:nvSpPr>
        <p:spPr/>
        <p:txBody>
          <a:bodyPr>
            <a:normAutofit fontScale="90000"/>
          </a:bodyPr>
          <a:lstStyle/>
          <a:p>
            <a:r>
              <a:rPr lang="zh-TW" altLang="en-US" dirty="0"/>
              <a:t>一、教室網路架構規劃</a:t>
            </a:r>
            <a:br>
              <a:rPr lang="zh-TW" altLang="en-US" dirty="0"/>
            </a:br>
            <a:endParaRPr lang="zh-TW" altLang="en-US" dirty="0"/>
          </a:p>
        </p:txBody>
      </p:sp>
      <p:sp>
        <p:nvSpPr>
          <p:cNvPr id="3" name="文字版面配置區 2">
            <a:extLst>
              <a:ext uri="{FF2B5EF4-FFF2-40B4-BE49-F238E27FC236}">
                <a16:creationId xmlns:a16="http://schemas.microsoft.com/office/drawing/2014/main" id="{A2D908CE-8AE1-4F95-BC45-558F28A3C74D}"/>
              </a:ext>
            </a:extLst>
          </p:cNvPr>
          <p:cNvSpPr>
            <a:spLocks noGrp="1"/>
          </p:cNvSpPr>
          <p:nvPr>
            <p:ph type="body" sz="half" idx="10"/>
          </p:nvPr>
        </p:nvSpPr>
        <p:spPr>
          <a:xfrm>
            <a:off x="544970" y="862935"/>
            <a:ext cx="5701363" cy="304424"/>
          </a:xfrm>
        </p:spPr>
        <p:txBody>
          <a:bodyPr>
            <a:normAutofit fontScale="70000" lnSpcReduction="20000"/>
          </a:bodyPr>
          <a:lstStyle/>
          <a:p>
            <a:r>
              <a:rPr lang="zh-TW" altLang="en-US" sz="2597" dirty="0"/>
              <a:t>教室內網路架構設計</a:t>
            </a:r>
            <a:endParaRPr lang="zh-TW" altLang="en-US" dirty="0"/>
          </a:p>
        </p:txBody>
      </p:sp>
      <p:pic>
        <p:nvPicPr>
          <p:cNvPr id="4" name="圖片 3">
            <a:extLst>
              <a:ext uri="{FF2B5EF4-FFF2-40B4-BE49-F238E27FC236}">
                <a16:creationId xmlns:a16="http://schemas.microsoft.com/office/drawing/2014/main" id="{14AF6A55-C9C6-4B8E-9B4E-AE64097B25C9}"/>
              </a:ext>
            </a:extLst>
          </p:cNvPr>
          <p:cNvPicPr>
            <a:picLocks noChangeAspect="1"/>
          </p:cNvPicPr>
          <p:nvPr/>
        </p:nvPicPr>
        <p:blipFill>
          <a:blip r:embed="rId2"/>
          <a:stretch>
            <a:fillRect/>
          </a:stretch>
        </p:blipFill>
        <p:spPr>
          <a:xfrm>
            <a:off x="234250" y="1474180"/>
            <a:ext cx="4877223" cy="2700762"/>
          </a:xfrm>
          <a:prstGeom prst="rect">
            <a:avLst/>
          </a:prstGeom>
        </p:spPr>
      </p:pic>
      <p:graphicFrame>
        <p:nvGraphicFramePr>
          <p:cNvPr id="7" name="表格 6">
            <a:extLst>
              <a:ext uri="{FF2B5EF4-FFF2-40B4-BE49-F238E27FC236}">
                <a16:creationId xmlns:a16="http://schemas.microsoft.com/office/drawing/2014/main" id="{E1286E57-F39E-4791-A7CC-765C424C860A}"/>
              </a:ext>
            </a:extLst>
          </p:cNvPr>
          <p:cNvGraphicFramePr>
            <a:graphicFrameLocks noGrp="1"/>
          </p:cNvGraphicFramePr>
          <p:nvPr>
            <p:extLst>
              <p:ext uri="{D42A27DB-BD31-4B8C-83A1-F6EECF244321}">
                <p14:modId xmlns:p14="http://schemas.microsoft.com/office/powerpoint/2010/main" val="3000215645"/>
              </p:ext>
            </p:extLst>
          </p:nvPr>
        </p:nvGraphicFramePr>
        <p:xfrm>
          <a:off x="5652942" y="1158270"/>
          <a:ext cx="3347017" cy="3122295"/>
        </p:xfrm>
        <a:graphic>
          <a:graphicData uri="http://schemas.openxmlformats.org/drawingml/2006/table">
            <a:tbl>
              <a:tblPr/>
              <a:tblGrid>
                <a:gridCol w="991709">
                  <a:extLst>
                    <a:ext uri="{9D8B030D-6E8A-4147-A177-3AD203B41FA5}">
                      <a16:colId xmlns:a16="http://schemas.microsoft.com/office/drawing/2014/main" val="3169544289"/>
                    </a:ext>
                  </a:extLst>
                </a:gridCol>
                <a:gridCol w="2355308">
                  <a:extLst>
                    <a:ext uri="{9D8B030D-6E8A-4147-A177-3AD203B41FA5}">
                      <a16:colId xmlns:a16="http://schemas.microsoft.com/office/drawing/2014/main" val="2074651432"/>
                    </a:ext>
                  </a:extLst>
                </a:gridCol>
              </a:tblGrid>
              <a:tr h="282237">
                <a:tc>
                  <a:txBody>
                    <a:bodyPr/>
                    <a:lstStyle/>
                    <a:p>
                      <a:pPr algn="l" fontAlgn="ctr"/>
                      <a:r>
                        <a:rPr lang="en-US" sz="1800" b="0" i="0" u="none" strike="noStrike">
                          <a:solidFill>
                            <a:srgbClr val="000000"/>
                          </a:solidFill>
                          <a:effectLst/>
                          <a:latin typeface="Calibri" panose="020F0502020204030204" pitchFamily="34" charset="0"/>
                          <a:ea typeface="新細明體" panose="02020500000000000000" pitchFamily="18" charset="-120"/>
                        </a:rPr>
                        <a:t>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a:solidFill>
                            <a:srgbClr val="000000"/>
                          </a:solidFill>
                          <a:effectLst/>
                          <a:latin typeface="新細明體" panose="02020500000000000000" pitchFamily="18" charset="-120"/>
                          <a:ea typeface="新細明體" panose="02020500000000000000" pitchFamily="18" charset="-120"/>
                        </a:rPr>
                        <a:t>介接設備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131306"/>
                  </a:ext>
                </a:extLst>
              </a:tr>
              <a:tr h="282237">
                <a:tc>
                  <a:txBody>
                    <a:bodyPr/>
                    <a:lstStyle/>
                    <a:p>
                      <a:pPr algn="l" fontAlgn="ctr"/>
                      <a:r>
                        <a:rPr lang="en-US" sz="1800" b="0" i="0" u="none" strike="noStrike">
                          <a:solidFill>
                            <a:srgbClr val="FF0000"/>
                          </a:solidFill>
                          <a:effectLst/>
                          <a:latin typeface="Calibri" panose="020F0502020204030204" pitchFamily="34" charset="0"/>
                          <a:ea typeface="新細明體" panose="02020500000000000000" pitchFamily="18" charset="-120"/>
                        </a:rPr>
                        <a:t>Port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FF0000"/>
                          </a:solidFill>
                          <a:effectLst/>
                          <a:latin typeface="新細明體" panose="02020500000000000000" pitchFamily="18" charset="-120"/>
                          <a:ea typeface="新細明體" panose="02020500000000000000" pitchFamily="18" charset="-120"/>
                        </a:rPr>
                        <a:t>Up-Link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5169545"/>
                  </a:ext>
                </a:extLst>
              </a:tr>
              <a:tr h="282237">
                <a:tc>
                  <a:txBody>
                    <a:bodyPr/>
                    <a:lstStyle/>
                    <a:p>
                      <a:pPr algn="l" fontAlgn="ctr"/>
                      <a:r>
                        <a:rPr lang="en-US" sz="1800" b="0" i="0" u="none" strike="noStrike">
                          <a:solidFill>
                            <a:srgbClr val="FF0000"/>
                          </a:solidFill>
                          <a:effectLst/>
                          <a:latin typeface="Calibri" panose="020F0502020204030204" pitchFamily="34" charset="0"/>
                          <a:ea typeface="新細明體" panose="02020500000000000000" pitchFamily="18" charset="-120"/>
                        </a:rPr>
                        <a:t>Port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a:solidFill>
                            <a:srgbClr val="FF0000"/>
                          </a:solidFill>
                          <a:effectLst/>
                          <a:latin typeface="新細明體" panose="02020500000000000000" pitchFamily="18" charset="-120"/>
                          <a:ea typeface="新細明體" panose="02020500000000000000" pitchFamily="18" charset="-120"/>
                        </a:rPr>
                        <a:t>觸控液晶顯示器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569169"/>
                  </a:ext>
                </a:extLst>
              </a:tr>
              <a:tr h="282237">
                <a:tc>
                  <a:txBody>
                    <a:bodyPr/>
                    <a:lstStyle/>
                    <a:p>
                      <a:pPr algn="l" fontAlgn="ctr"/>
                      <a:r>
                        <a:rPr lang="en-US" sz="1800" b="0" i="0" u="none" strike="noStrike">
                          <a:solidFill>
                            <a:srgbClr val="FF0000"/>
                          </a:solidFill>
                          <a:effectLst/>
                          <a:latin typeface="Calibri" panose="020F0502020204030204" pitchFamily="34" charset="0"/>
                          <a:ea typeface="新細明體" panose="02020500000000000000" pitchFamily="18" charset="-120"/>
                        </a:rPr>
                        <a:t>Port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a:solidFill>
                            <a:srgbClr val="FF0000"/>
                          </a:solidFill>
                          <a:effectLst/>
                          <a:latin typeface="新細明體" panose="02020500000000000000" pitchFamily="18" charset="-120"/>
                          <a:ea typeface="新細明體" panose="02020500000000000000" pitchFamily="18" charset="-120"/>
                        </a:rPr>
                        <a:t>教室電腦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8776916"/>
                  </a:ext>
                </a:extLst>
              </a:tr>
              <a:tr h="282237">
                <a:tc>
                  <a:txBody>
                    <a:bodyPr/>
                    <a:lstStyle/>
                    <a:p>
                      <a:pPr algn="l" fontAlgn="ctr"/>
                      <a:r>
                        <a:rPr lang="en-US" sz="1800" b="0" i="0" u="none" strike="noStrike">
                          <a:solidFill>
                            <a:srgbClr val="000000"/>
                          </a:solidFill>
                          <a:effectLst/>
                          <a:latin typeface="Calibri" panose="020F0502020204030204" pitchFamily="34" charset="0"/>
                          <a:ea typeface="新細明體" panose="02020500000000000000" pitchFamily="18" charset="-120"/>
                        </a:rPr>
                        <a:t>Port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a:solidFill>
                            <a:srgbClr val="000000"/>
                          </a:solidFill>
                          <a:effectLst/>
                          <a:latin typeface="新細明體" panose="02020500000000000000" pitchFamily="18" charset="-120"/>
                          <a:ea typeface="新細明體" panose="02020500000000000000" pitchFamily="18" charset="-120"/>
                        </a:rPr>
                        <a:t>教室印表機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372301"/>
                  </a:ext>
                </a:extLst>
              </a:tr>
              <a:tr h="282237">
                <a:tc>
                  <a:txBody>
                    <a:bodyPr/>
                    <a:lstStyle/>
                    <a:p>
                      <a:pPr algn="l" fontAlgn="ctr"/>
                      <a:r>
                        <a:rPr lang="en-US" sz="1800" b="0" i="0" u="none" strike="noStrike">
                          <a:solidFill>
                            <a:srgbClr val="000000"/>
                          </a:solidFill>
                          <a:effectLst/>
                          <a:latin typeface="Calibri" panose="020F0502020204030204" pitchFamily="34" charset="0"/>
                          <a:ea typeface="新細明體" panose="02020500000000000000" pitchFamily="18" charset="-120"/>
                        </a:rPr>
                        <a:t>Port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a:solidFill>
                            <a:srgbClr val="000000"/>
                          </a:solidFill>
                          <a:effectLst/>
                          <a:latin typeface="新細明體" panose="02020500000000000000" pitchFamily="18" charset="-120"/>
                          <a:ea typeface="新細明體" panose="02020500000000000000" pitchFamily="18" charset="-120"/>
                        </a:rPr>
                        <a:t>網路話機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618513"/>
                  </a:ext>
                </a:extLst>
              </a:tr>
              <a:tr h="282237">
                <a:tc>
                  <a:txBody>
                    <a:bodyPr/>
                    <a:lstStyle/>
                    <a:p>
                      <a:pPr algn="l" fontAlgn="ctr"/>
                      <a:r>
                        <a:rPr lang="en-US" sz="1800" b="0" i="0" u="none" strike="noStrike">
                          <a:solidFill>
                            <a:srgbClr val="000000"/>
                          </a:solidFill>
                          <a:effectLst/>
                          <a:latin typeface="Calibri" panose="020F0502020204030204" pitchFamily="34" charset="0"/>
                          <a:ea typeface="新細明體" panose="02020500000000000000" pitchFamily="18" charset="-120"/>
                        </a:rPr>
                        <a:t>Port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a:solidFill>
                            <a:srgbClr val="000000"/>
                          </a:solidFill>
                          <a:effectLst/>
                          <a:latin typeface="新細明體" panose="02020500000000000000" pitchFamily="18" charset="-120"/>
                          <a:ea typeface="新細明體" panose="02020500000000000000" pitchFamily="18" charset="-120"/>
                        </a:rPr>
                        <a:t>其他教室內設備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858410"/>
                  </a:ext>
                </a:extLst>
              </a:tr>
              <a:tr h="282237">
                <a:tc>
                  <a:txBody>
                    <a:bodyPr/>
                    <a:lstStyle/>
                    <a:p>
                      <a:pPr algn="l" fontAlgn="ctr"/>
                      <a:r>
                        <a:rPr lang="en-US" sz="1800" b="0" i="0" u="none" strike="noStrike">
                          <a:solidFill>
                            <a:srgbClr val="000000"/>
                          </a:solidFill>
                          <a:effectLst/>
                          <a:latin typeface="Calibri" panose="020F0502020204030204" pitchFamily="34" charset="0"/>
                          <a:ea typeface="新細明體" panose="02020500000000000000" pitchFamily="18" charset="-120"/>
                        </a:rPr>
                        <a:t>Port 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a:solidFill>
                            <a:srgbClr val="000000"/>
                          </a:solidFill>
                          <a:effectLst/>
                          <a:latin typeface="新細明體" panose="02020500000000000000" pitchFamily="18" charset="-120"/>
                          <a:ea typeface="新細明體" panose="02020500000000000000" pitchFamily="18" charset="-120"/>
                        </a:rPr>
                        <a:t>其他教室內設備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680882"/>
                  </a:ext>
                </a:extLst>
              </a:tr>
              <a:tr h="282237">
                <a:tc>
                  <a:txBody>
                    <a:bodyPr/>
                    <a:lstStyle/>
                    <a:p>
                      <a:pPr algn="l" fontAlgn="ctr"/>
                      <a:r>
                        <a:rPr lang="en-US" sz="1800" b="0" i="0" u="none" strike="noStrike">
                          <a:solidFill>
                            <a:srgbClr val="000000"/>
                          </a:solidFill>
                          <a:effectLst/>
                          <a:latin typeface="Calibri" panose="020F0502020204030204" pitchFamily="34" charset="0"/>
                          <a:ea typeface="新細明體" panose="02020500000000000000" pitchFamily="18" charset="-120"/>
                        </a:rPr>
                        <a:t>Port 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a:solidFill>
                            <a:srgbClr val="000000"/>
                          </a:solidFill>
                          <a:effectLst/>
                          <a:latin typeface="新細明體" panose="02020500000000000000" pitchFamily="18" charset="-120"/>
                          <a:ea typeface="新細明體" panose="02020500000000000000" pitchFamily="18" charset="-120"/>
                        </a:rPr>
                        <a:t>智控盒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3280645"/>
                  </a:ext>
                </a:extLst>
              </a:tr>
              <a:tr h="282237">
                <a:tc>
                  <a:txBody>
                    <a:bodyPr/>
                    <a:lstStyle/>
                    <a:p>
                      <a:pPr algn="l" fontAlgn="ctr"/>
                      <a:r>
                        <a:rPr lang="en-US" sz="1800" b="0" i="0" u="none" strike="noStrike">
                          <a:solidFill>
                            <a:srgbClr val="000000"/>
                          </a:solidFill>
                          <a:effectLst/>
                          <a:latin typeface="Calibri" panose="020F0502020204030204" pitchFamily="34" charset="0"/>
                          <a:ea typeface="新細明體" panose="02020500000000000000" pitchFamily="18" charset="-120"/>
                        </a:rPr>
                        <a:t>Port 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a:solidFill>
                            <a:srgbClr val="000000"/>
                          </a:solidFill>
                          <a:effectLst/>
                          <a:latin typeface="新細明體" panose="02020500000000000000" pitchFamily="18" charset="-120"/>
                          <a:ea typeface="新細明體" panose="02020500000000000000" pitchFamily="18" charset="-120"/>
                        </a:rPr>
                        <a:t>光纖備用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919275"/>
                  </a:ext>
                </a:extLst>
              </a:tr>
              <a:tr h="282237">
                <a:tc>
                  <a:txBody>
                    <a:bodyPr/>
                    <a:lstStyle/>
                    <a:p>
                      <a:pPr algn="l" fontAlgn="ctr"/>
                      <a:r>
                        <a:rPr lang="en-US" sz="1800" b="0" i="0" u="none" strike="noStrike">
                          <a:solidFill>
                            <a:srgbClr val="000000"/>
                          </a:solidFill>
                          <a:effectLst/>
                          <a:latin typeface="Calibri" panose="020F0502020204030204" pitchFamily="34" charset="0"/>
                          <a:ea typeface="新細明體" panose="02020500000000000000" pitchFamily="18" charset="-120"/>
                        </a:rPr>
                        <a:t>Port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dirty="0">
                          <a:solidFill>
                            <a:srgbClr val="000000"/>
                          </a:solidFill>
                          <a:effectLst/>
                          <a:latin typeface="新細明體" panose="02020500000000000000" pitchFamily="18" charset="-120"/>
                          <a:ea typeface="新細明體" panose="02020500000000000000" pitchFamily="18" charset="-120"/>
                        </a:rPr>
                        <a:t>光纖備用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872742"/>
                  </a:ext>
                </a:extLst>
              </a:tr>
            </a:tbl>
          </a:graphicData>
        </a:graphic>
      </p:graphicFrame>
    </p:spTree>
    <p:extLst>
      <p:ext uri="{BB962C8B-B14F-4D97-AF65-F5344CB8AC3E}">
        <p14:creationId xmlns:p14="http://schemas.microsoft.com/office/powerpoint/2010/main" val="21012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EBA84C-2970-4B65-8CBF-9965C2DA4356}"/>
              </a:ext>
            </a:extLst>
          </p:cNvPr>
          <p:cNvSpPr>
            <a:spLocks noGrp="1"/>
          </p:cNvSpPr>
          <p:nvPr>
            <p:ph type="title"/>
          </p:nvPr>
        </p:nvSpPr>
        <p:spPr/>
        <p:txBody>
          <a:bodyPr>
            <a:normAutofit fontScale="90000"/>
          </a:bodyPr>
          <a:lstStyle/>
          <a:p>
            <a:r>
              <a:rPr lang="zh-TW" altLang="en-US" dirty="0"/>
              <a:t>二、教室網路架構設計重點及作法</a:t>
            </a:r>
            <a:br>
              <a:rPr lang="zh-TW" altLang="en-US" dirty="0"/>
            </a:br>
            <a:endParaRPr lang="zh-TW" altLang="en-US" dirty="0"/>
          </a:p>
        </p:txBody>
      </p:sp>
      <p:sp>
        <p:nvSpPr>
          <p:cNvPr id="3" name="文字版面配置區 2">
            <a:extLst>
              <a:ext uri="{FF2B5EF4-FFF2-40B4-BE49-F238E27FC236}">
                <a16:creationId xmlns:a16="http://schemas.microsoft.com/office/drawing/2014/main" id="{A2D908CE-8AE1-4F95-BC45-558F28A3C74D}"/>
              </a:ext>
            </a:extLst>
          </p:cNvPr>
          <p:cNvSpPr>
            <a:spLocks noGrp="1"/>
          </p:cNvSpPr>
          <p:nvPr>
            <p:ph type="body" sz="half" idx="10"/>
          </p:nvPr>
        </p:nvSpPr>
        <p:spPr>
          <a:xfrm>
            <a:off x="544970" y="862935"/>
            <a:ext cx="7568883" cy="304424"/>
          </a:xfrm>
        </p:spPr>
        <p:txBody>
          <a:bodyPr>
            <a:noAutofit/>
          </a:bodyPr>
          <a:lstStyle/>
          <a:p>
            <a:r>
              <a:rPr lang="en-US" altLang="zh-TW" sz="1800" dirty="0"/>
              <a:t>DGS-1210-10P</a:t>
            </a:r>
            <a:r>
              <a:rPr lang="zh-TW" altLang="en-US" sz="1800" dirty="0"/>
              <a:t>納入既有智慧網管系統</a:t>
            </a:r>
            <a:r>
              <a:rPr lang="en-US" altLang="zh-TW" sz="1800" dirty="0"/>
              <a:t>(</a:t>
            </a:r>
            <a:r>
              <a:rPr lang="en-US" altLang="zh-TW" sz="1800" dirty="0" err="1"/>
              <a:t>Siraya</a:t>
            </a:r>
            <a:r>
              <a:rPr lang="en-US" altLang="zh-TW" sz="1800" dirty="0"/>
              <a:t>)</a:t>
            </a:r>
            <a:r>
              <a:rPr lang="zh-TW" altLang="en-US" sz="1800" dirty="0"/>
              <a:t>方便統一控管及維運</a:t>
            </a:r>
          </a:p>
        </p:txBody>
      </p:sp>
      <p:pic>
        <p:nvPicPr>
          <p:cNvPr id="6" name="圖片 5">
            <a:extLst>
              <a:ext uri="{FF2B5EF4-FFF2-40B4-BE49-F238E27FC236}">
                <a16:creationId xmlns:a16="http://schemas.microsoft.com/office/drawing/2014/main" id="{C229B955-7226-4394-A174-1BAA5D9DBCAA}"/>
              </a:ext>
            </a:extLst>
          </p:cNvPr>
          <p:cNvPicPr>
            <a:picLocks noChangeAspect="1"/>
          </p:cNvPicPr>
          <p:nvPr/>
        </p:nvPicPr>
        <p:blipFill>
          <a:blip r:embed="rId2"/>
          <a:stretch>
            <a:fillRect/>
          </a:stretch>
        </p:blipFill>
        <p:spPr>
          <a:xfrm>
            <a:off x="618979" y="1308959"/>
            <a:ext cx="7118252" cy="3431914"/>
          </a:xfrm>
          <a:prstGeom prst="rect">
            <a:avLst/>
          </a:prstGeom>
        </p:spPr>
      </p:pic>
    </p:spTree>
    <p:extLst>
      <p:ext uri="{BB962C8B-B14F-4D97-AF65-F5344CB8AC3E}">
        <p14:creationId xmlns:p14="http://schemas.microsoft.com/office/powerpoint/2010/main" val="10976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EBA84C-2970-4B65-8CBF-9965C2DA4356}"/>
              </a:ext>
            </a:extLst>
          </p:cNvPr>
          <p:cNvSpPr>
            <a:spLocks noGrp="1"/>
          </p:cNvSpPr>
          <p:nvPr>
            <p:ph type="title"/>
          </p:nvPr>
        </p:nvSpPr>
        <p:spPr/>
        <p:txBody>
          <a:bodyPr>
            <a:normAutofit fontScale="90000"/>
          </a:bodyPr>
          <a:lstStyle/>
          <a:p>
            <a:r>
              <a:rPr lang="zh-TW" altLang="en-US" dirty="0"/>
              <a:t>二、教室網路架構設計重點及作法</a:t>
            </a:r>
            <a:br>
              <a:rPr lang="zh-TW" altLang="en-US" dirty="0"/>
            </a:br>
            <a:endParaRPr lang="zh-TW" altLang="en-US" dirty="0"/>
          </a:p>
        </p:txBody>
      </p:sp>
      <p:sp>
        <p:nvSpPr>
          <p:cNvPr id="3" name="文字版面配置區 2">
            <a:extLst>
              <a:ext uri="{FF2B5EF4-FFF2-40B4-BE49-F238E27FC236}">
                <a16:creationId xmlns:a16="http://schemas.microsoft.com/office/drawing/2014/main" id="{A2D908CE-8AE1-4F95-BC45-558F28A3C74D}"/>
              </a:ext>
            </a:extLst>
          </p:cNvPr>
          <p:cNvSpPr>
            <a:spLocks noGrp="1"/>
          </p:cNvSpPr>
          <p:nvPr>
            <p:ph type="body" sz="half" idx="10"/>
          </p:nvPr>
        </p:nvSpPr>
        <p:spPr>
          <a:xfrm>
            <a:off x="544970" y="862935"/>
            <a:ext cx="7325815" cy="304424"/>
          </a:xfrm>
        </p:spPr>
        <p:txBody>
          <a:bodyPr>
            <a:noAutofit/>
          </a:bodyPr>
          <a:lstStyle/>
          <a:p>
            <a:r>
              <a:rPr lang="en-US" altLang="zh-TW" sz="1800" dirty="0"/>
              <a:t>DGS-1210-10P</a:t>
            </a:r>
            <a:r>
              <a:rPr lang="zh-TW" altLang="en-US" sz="1800" dirty="0"/>
              <a:t>納入既有智慧網管系統</a:t>
            </a:r>
            <a:r>
              <a:rPr lang="en-US" altLang="zh-TW" sz="1800" dirty="0"/>
              <a:t>(</a:t>
            </a:r>
            <a:r>
              <a:rPr lang="en-US" altLang="zh-TW" sz="1800" dirty="0" err="1"/>
              <a:t>Siraya</a:t>
            </a:r>
            <a:r>
              <a:rPr lang="en-US" altLang="zh-TW" sz="1800" dirty="0"/>
              <a:t>)</a:t>
            </a:r>
            <a:r>
              <a:rPr lang="zh-TW" altLang="en-US" sz="1800" dirty="0"/>
              <a:t>方便統一控管及維運</a:t>
            </a:r>
          </a:p>
        </p:txBody>
      </p:sp>
      <p:pic>
        <p:nvPicPr>
          <p:cNvPr id="6" name="圖片 5">
            <a:extLst>
              <a:ext uri="{FF2B5EF4-FFF2-40B4-BE49-F238E27FC236}">
                <a16:creationId xmlns:a16="http://schemas.microsoft.com/office/drawing/2014/main" id="{9396E22B-4745-480C-A3D1-2550E85B73CE}"/>
              </a:ext>
            </a:extLst>
          </p:cNvPr>
          <p:cNvPicPr>
            <a:picLocks noChangeAspect="1"/>
          </p:cNvPicPr>
          <p:nvPr/>
        </p:nvPicPr>
        <p:blipFill>
          <a:blip r:embed="rId2"/>
          <a:stretch>
            <a:fillRect/>
          </a:stretch>
        </p:blipFill>
        <p:spPr>
          <a:xfrm>
            <a:off x="540000" y="1474180"/>
            <a:ext cx="7834209" cy="2491631"/>
          </a:xfrm>
          <a:prstGeom prst="rect">
            <a:avLst/>
          </a:prstGeom>
        </p:spPr>
      </p:pic>
      <p:sp>
        <p:nvSpPr>
          <p:cNvPr id="8" name="矩形 7">
            <a:extLst>
              <a:ext uri="{FF2B5EF4-FFF2-40B4-BE49-F238E27FC236}">
                <a16:creationId xmlns:a16="http://schemas.microsoft.com/office/drawing/2014/main" id="{7F7B9AED-1AAE-4BDB-B8AF-46E6B1F8F0D5}"/>
              </a:ext>
            </a:extLst>
          </p:cNvPr>
          <p:cNvSpPr/>
          <p:nvPr/>
        </p:nvSpPr>
        <p:spPr>
          <a:xfrm>
            <a:off x="1737360" y="3235569"/>
            <a:ext cx="6636849" cy="7302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98782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EBA84C-2970-4B65-8CBF-9965C2DA4356}"/>
              </a:ext>
            </a:extLst>
          </p:cNvPr>
          <p:cNvSpPr>
            <a:spLocks noGrp="1"/>
          </p:cNvSpPr>
          <p:nvPr>
            <p:ph type="title"/>
          </p:nvPr>
        </p:nvSpPr>
        <p:spPr/>
        <p:txBody>
          <a:bodyPr>
            <a:normAutofit fontScale="90000"/>
          </a:bodyPr>
          <a:lstStyle/>
          <a:p>
            <a:r>
              <a:rPr lang="zh-TW" altLang="en-US" dirty="0"/>
              <a:t>二、教室網路架構設計重點及作法</a:t>
            </a:r>
            <a:br>
              <a:rPr lang="zh-TW" altLang="en-US" dirty="0"/>
            </a:br>
            <a:endParaRPr lang="zh-TW" altLang="en-US" dirty="0"/>
          </a:p>
        </p:txBody>
      </p:sp>
      <p:sp>
        <p:nvSpPr>
          <p:cNvPr id="3" name="文字版面配置區 2">
            <a:extLst>
              <a:ext uri="{FF2B5EF4-FFF2-40B4-BE49-F238E27FC236}">
                <a16:creationId xmlns:a16="http://schemas.microsoft.com/office/drawing/2014/main" id="{A2D908CE-8AE1-4F95-BC45-558F28A3C74D}"/>
              </a:ext>
            </a:extLst>
          </p:cNvPr>
          <p:cNvSpPr>
            <a:spLocks noGrp="1"/>
          </p:cNvSpPr>
          <p:nvPr>
            <p:ph type="body" sz="half" idx="10"/>
          </p:nvPr>
        </p:nvSpPr>
        <p:spPr>
          <a:xfrm>
            <a:off x="544970" y="862935"/>
            <a:ext cx="5701363" cy="304424"/>
          </a:xfrm>
        </p:spPr>
        <p:txBody>
          <a:bodyPr>
            <a:normAutofit fontScale="70000" lnSpcReduction="20000"/>
          </a:bodyPr>
          <a:lstStyle/>
          <a:p>
            <a:r>
              <a:rPr lang="zh-TW" altLang="en-US" sz="2597" dirty="0"/>
              <a:t>啟用交換器資安防護功能符合校園網路資通安全規範</a:t>
            </a:r>
            <a:endParaRPr lang="zh-TW" altLang="en-US" dirty="0"/>
          </a:p>
        </p:txBody>
      </p:sp>
      <p:sp>
        <p:nvSpPr>
          <p:cNvPr id="6" name="文字方塊 5">
            <a:extLst>
              <a:ext uri="{FF2B5EF4-FFF2-40B4-BE49-F238E27FC236}">
                <a16:creationId xmlns:a16="http://schemas.microsoft.com/office/drawing/2014/main" id="{A3C3221C-5424-4C38-963D-F73EFB7B7959}"/>
              </a:ext>
            </a:extLst>
          </p:cNvPr>
          <p:cNvSpPr txBox="1"/>
          <p:nvPr/>
        </p:nvSpPr>
        <p:spPr>
          <a:xfrm>
            <a:off x="540000" y="1291194"/>
            <a:ext cx="8349357" cy="830997"/>
          </a:xfrm>
          <a:prstGeom prst="rect">
            <a:avLst/>
          </a:prstGeom>
          <a:noFill/>
        </p:spPr>
        <p:txBody>
          <a:bodyPr wrap="square">
            <a:spAutoFit/>
          </a:bodyPr>
          <a:lstStyle/>
          <a:p>
            <a:r>
              <a:rPr lang="en-US" altLang="zh-TW" sz="1600" dirty="0"/>
              <a:t>DGS-1210-10P</a:t>
            </a:r>
            <a:r>
              <a:rPr lang="zh-TW" altLang="en-US" sz="1600" dirty="0"/>
              <a:t>啟用</a:t>
            </a:r>
            <a:r>
              <a:rPr lang="zh-TW" altLang="en-US" sz="1600" dirty="0">
                <a:solidFill>
                  <a:srgbClr val="FF0000"/>
                </a:solidFill>
              </a:rPr>
              <a:t>迴圈偵測</a:t>
            </a:r>
            <a:r>
              <a:rPr lang="en-US" altLang="zh-TW" sz="1600" dirty="0">
                <a:solidFill>
                  <a:srgbClr val="FF0000"/>
                </a:solidFill>
              </a:rPr>
              <a:t>(Loopback Detection)</a:t>
            </a:r>
            <a:r>
              <a:rPr lang="zh-TW" altLang="en-US" sz="1600" dirty="0"/>
              <a:t>、</a:t>
            </a:r>
            <a:r>
              <a:rPr lang="zh-TW" altLang="en-US" sz="1600" dirty="0">
                <a:solidFill>
                  <a:srgbClr val="FF0000"/>
                </a:solidFill>
              </a:rPr>
              <a:t>防止非法</a:t>
            </a:r>
            <a:r>
              <a:rPr lang="en-US" altLang="zh-TW" sz="1600" dirty="0">
                <a:solidFill>
                  <a:srgbClr val="FF0000"/>
                </a:solidFill>
              </a:rPr>
              <a:t>DHCP Server</a:t>
            </a:r>
            <a:r>
              <a:rPr lang="zh-TW" altLang="en-US" sz="1600" dirty="0">
                <a:solidFill>
                  <a:srgbClr val="FF0000"/>
                </a:solidFill>
              </a:rPr>
              <a:t>機制、</a:t>
            </a:r>
            <a:r>
              <a:rPr lang="en-US" altLang="zh-TW" sz="1600" dirty="0">
                <a:solidFill>
                  <a:srgbClr val="FF0000"/>
                </a:solidFill>
              </a:rPr>
              <a:t>Safeguard Engine</a:t>
            </a:r>
            <a:r>
              <a:rPr lang="zh-TW" altLang="en-US" sz="1600" dirty="0">
                <a:solidFill>
                  <a:srgbClr val="FF0000"/>
                </a:solidFill>
              </a:rPr>
              <a:t>、</a:t>
            </a:r>
            <a:r>
              <a:rPr lang="en-US" altLang="zh-TW" sz="1600" dirty="0">
                <a:solidFill>
                  <a:srgbClr val="FF0000"/>
                </a:solidFill>
              </a:rPr>
              <a:t>SNTP</a:t>
            </a:r>
            <a:r>
              <a:rPr lang="zh-TW" altLang="en-US" sz="1600" dirty="0">
                <a:solidFill>
                  <a:srgbClr val="FF0000"/>
                </a:solidFill>
              </a:rPr>
              <a:t>網路校時、</a:t>
            </a:r>
            <a:r>
              <a:rPr lang="en-US" altLang="zh-TW" sz="1600" dirty="0">
                <a:solidFill>
                  <a:srgbClr val="FF0000"/>
                </a:solidFill>
              </a:rPr>
              <a:t>DoS attack prevention</a:t>
            </a:r>
            <a:r>
              <a:rPr lang="zh-TW" altLang="en-US" sz="1600" dirty="0"/>
              <a:t>等相關資訊安全防護功能及相關設定。</a:t>
            </a:r>
          </a:p>
        </p:txBody>
      </p:sp>
      <p:pic>
        <p:nvPicPr>
          <p:cNvPr id="8" name="圖片 7">
            <a:extLst>
              <a:ext uri="{FF2B5EF4-FFF2-40B4-BE49-F238E27FC236}">
                <a16:creationId xmlns:a16="http://schemas.microsoft.com/office/drawing/2014/main" id="{9B312A7D-51EB-4D0F-B6C8-83F6BD41A3DD}"/>
              </a:ext>
            </a:extLst>
          </p:cNvPr>
          <p:cNvPicPr>
            <a:picLocks noChangeAspect="1"/>
          </p:cNvPicPr>
          <p:nvPr/>
        </p:nvPicPr>
        <p:blipFill>
          <a:blip r:embed="rId2"/>
          <a:stretch>
            <a:fillRect/>
          </a:stretch>
        </p:blipFill>
        <p:spPr>
          <a:xfrm>
            <a:off x="163281" y="2246026"/>
            <a:ext cx="4465261" cy="1909284"/>
          </a:xfrm>
          <a:prstGeom prst="rect">
            <a:avLst/>
          </a:prstGeom>
        </p:spPr>
      </p:pic>
      <p:pic>
        <p:nvPicPr>
          <p:cNvPr id="9" name="圖片 8">
            <a:extLst>
              <a:ext uri="{FF2B5EF4-FFF2-40B4-BE49-F238E27FC236}">
                <a16:creationId xmlns:a16="http://schemas.microsoft.com/office/drawing/2014/main" id="{F6B27152-D75E-4441-BB95-E9D87FC4E264}"/>
              </a:ext>
            </a:extLst>
          </p:cNvPr>
          <p:cNvPicPr>
            <a:picLocks noChangeAspect="1"/>
          </p:cNvPicPr>
          <p:nvPr/>
        </p:nvPicPr>
        <p:blipFill>
          <a:blip r:embed="rId3"/>
          <a:stretch>
            <a:fillRect/>
          </a:stretch>
        </p:blipFill>
        <p:spPr>
          <a:xfrm>
            <a:off x="4628542" y="2294068"/>
            <a:ext cx="4285295" cy="1813200"/>
          </a:xfrm>
          <a:prstGeom prst="rect">
            <a:avLst/>
          </a:prstGeom>
        </p:spPr>
      </p:pic>
    </p:spTree>
    <p:extLst>
      <p:ext uri="{BB962C8B-B14F-4D97-AF65-F5344CB8AC3E}">
        <p14:creationId xmlns:p14="http://schemas.microsoft.com/office/powerpoint/2010/main" val="336727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EBA84C-2970-4B65-8CBF-9965C2DA4356}"/>
              </a:ext>
            </a:extLst>
          </p:cNvPr>
          <p:cNvSpPr>
            <a:spLocks noGrp="1"/>
          </p:cNvSpPr>
          <p:nvPr>
            <p:ph type="title"/>
          </p:nvPr>
        </p:nvSpPr>
        <p:spPr/>
        <p:txBody>
          <a:bodyPr>
            <a:normAutofit fontScale="90000"/>
          </a:bodyPr>
          <a:lstStyle/>
          <a:p>
            <a:r>
              <a:rPr lang="zh-TW" altLang="en-US" dirty="0"/>
              <a:t>三、智慧型網管</a:t>
            </a:r>
            <a:r>
              <a:rPr lang="en-US" altLang="zh-TW" dirty="0"/>
              <a:t>PoE</a:t>
            </a:r>
            <a:r>
              <a:rPr lang="zh-TW" altLang="en-US" dirty="0"/>
              <a:t>交換器規格</a:t>
            </a:r>
            <a:br>
              <a:rPr lang="zh-TW" altLang="en-US" dirty="0"/>
            </a:br>
            <a:endParaRPr lang="zh-TW" altLang="en-US" dirty="0"/>
          </a:p>
        </p:txBody>
      </p:sp>
      <p:sp>
        <p:nvSpPr>
          <p:cNvPr id="3" name="文字版面配置區 2">
            <a:extLst>
              <a:ext uri="{FF2B5EF4-FFF2-40B4-BE49-F238E27FC236}">
                <a16:creationId xmlns:a16="http://schemas.microsoft.com/office/drawing/2014/main" id="{A2D908CE-8AE1-4F95-BC45-558F28A3C74D}"/>
              </a:ext>
            </a:extLst>
          </p:cNvPr>
          <p:cNvSpPr>
            <a:spLocks noGrp="1"/>
          </p:cNvSpPr>
          <p:nvPr>
            <p:ph type="body" sz="half" idx="10"/>
          </p:nvPr>
        </p:nvSpPr>
        <p:spPr>
          <a:xfrm>
            <a:off x="544970" y="862935"/>
            <a:ext cx="5701363" cy="304424"/>
          </a:xfrm>
        </p:spPr>
        <p:txBody>
          <a:bodyPr>
            <a:normAutofit fontScale="70000" lnSpcReduction="20000"/>
          </a:bodyPr>
          <a:lstStyle/>
          <a:p>
            <a:r>
              <a:rPr lang="zh-TW" altLang="en-US" sz="2597" dirty="0"/>
              <a:t>廠牌：</a:t>
            </a:r>
            <a:r>
              <a:rPr lang="en-US" altLang="zh-TW" sz="2597" dirty="0"/>
              <a:t>D-Link</a:t>
            </a:r>
            <a:r>
              <a:rPr lang="zh-TW" altLang="en-US" sz="2597" dirty="0"/>
              <a:t> 型號：</a:t>
            </a:r>
            <a:r>
              <a:rPr lang="en-US" altLang="zh-TW" sz="2597" dirty="0"/>
              <a:t>DGS-1210-10P</a:t>
            </a:r>
            <a:endParaRPr lang="zh-TW" altLang="en-US" dirty="0"/>
          </a:p>
        </p:txBody>
      </p:sp>
      <p:pic>
        <p:nvPicPr>
          <p:cNvPr id="5" name="圖片 4">
            <a:extLst>
              <a:ext uri="{FF2B5EF4-FFF2-40B4-BE49-F238E27FC236}">
                <a16:creationId xmlns:a16="http://schemas.microsoft.com/office/drawing/2014/main" id="{C256974D-59A1-412E-9953-7DF94F3FFDEE}"/>
              </a:ext>
            </a:extLst>
          </p:cNvPr>
          <p:cNvPicPr>
            <a:picLocks noChangeAspect="1"/>
          </p:cNvPicPr>
          <p:nvPr/>
        </p:nvPicPr>
        <p:blipFill>
          <a:blip r:embed="rId2"/>
          <a:stretch>
            <a:fillRect/>
          </a:stretch>
        </p:blipFill>
        <p:spPr>
          <a:xfrm>
            <a:off x="644677" y="1171075"/>
            <a:ext cx="7641194" cy="3908344"/>
          </a:xfrm>
          <a:prstGeom prst="rect">
            <a:avLst/>
          </a:prstGeom>
        </p:spPr>
      </p:pic>
    </p:spTree>
    <p:extLst>
      <p:ext uri="{BB962C8B-B14F-4D97-AF65-F5344CB8AC3E}">
        <p14:creationId xmlns:p14="http://schemas.microsoft.com/office/powerpoint/2010/main" val="16255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EBA84C-2970-4B65-8CBF-9965C2DA4356}"/>
              </a:ext>
            </a:extLst>
          </p:cNvPr>
          <p:cNvSpPr>
            <a:spLocks noGrp="1"/>
          </p:cNvSpPr>
          <p:nvPr>
            <p:ph type="title"/>
          </p:nvPr>
        </p:nvSpPr>
        <p:spPr/>
        <p:txBody>
          <a:bodyPr>
            <a:normAutofit fontScale="90000"/>
          </a:bodyPr>
          <a:lstStyle/>
          <a:p>
            <a:r>
              <a:rPr lang="zh-TW" altLang="en-US" dirty="0"/>
              <a:t>四、安裝建置示範圖例</a:t>
            </a:r>
            <a:br>
              <a:rPr lang="zh-TW" altLang="en-US" dirty="0"/>
            </a:br>
            <a:endParaRPr lang="zh-TW" altLang="en-US" dirty="0"/>
          </a:p>
        </p:txBody>
      </p:sp>
      <p:pic>
        <p:nvPicPr>
          <p:cNvPr id="7" name="圖片 6" descr="一張含有 文字 的圖片&#10;&#10;自動產生的描述">
            <a:extLst>
              <a:ext uri="{FF2B5EF4-FFF2-40B4-BE49-F238E27FC236}">
                <a16:creationId xmlns:a16="http://schemas.microsoft.com/office/drawing/2014/main" id="{0019CF18-1DFC-434A-9D69-3731EE198C08}"/>
              </a:ext>
            </a:extLst>
          </p:cNvPr>
          <p:cNvPicPr>
            <a:picLocks noChangeAspect="1"/>
          </p:cNvPicPr>
          <p:nvPr/>
        </p:nvPicPr>
        <p:blipFill>
          <a:blip r:embed="rId2"/>
          <a:stretch>
            <a:fillRect/>
          </a:stretch>
        </p:blipFill>
        <p:spPr>
          <a:xfrm>
            <a:off x="540000" y="1157469"/>
            <a:ext cx="2623736" cy="3499893"/>
          </a:xfrm>
          <a:prstGeom prst="rect">
            <a:avLst/>
          </a:prstGeom>
        </p:spPr>
      </p:pic>
      <p:pic>
        <p:nvPicPr>
          <p:cNvPr id="11" name="圖片 10" descr="一張含有 文字, 室內 的圖片&#10;&#10;自動產生的描述">
            <a:extLst>
              <a:ext uri="{FF2B5EF4-FFF2-40B4-BE49-F238E27FC236}">
                <a16:creationId xmlns:a16="http://schemas.microsoft.com/office/drawing/2014/main" id="{10AAD30B-B0EF-4B56-91F7-EA1A38A7341A}"/>
              </a:ext>
            </a:extLst>
          </p:cNvPr>
          <p:cNvPicPr>
            <a:picLocks noChangeAspect="1"/>
          </p:cNvPicPr>
          <p:nvPr/>
        </p:nvPicPr>
        <p:blipFill>
          <a:blip r:embed="rId3"/>
          <a:stretch>
            <a:fillRect/>
          </a:stretch>
        </p:blipFill>
        <p:spPr>
          <a:xfrm>
            <a:off x="3356530" y="1157468"/>
            <a:ext cx="2623736" cy="3499894"/>
          </a:xfrm>
          <a:prstGeom prst="rect">
            <a:avLst/>
          </a:prstGeom>
        </p:spPr>
      </p:pic>
      <p:pic>
        <p:nvPicPr>
          <p:cNvPr id="14" name="圖片 13" descr="一張含有 電子用品 的圖片&#10;&#10;自動產生的描述">
            <a:extLst>
              <a:ext uri="{FF2B5EF4-FFF2-40B4-BE49-F238E27FC236}">
                <a16:creationId xmlns:a16="http://schemas.microsoft.com/office/drawing/2014/main" id="{C0C0F3C3-74CA-4CFF-8995-9559AD07C755}"/>
              </a:ext>
            </a:extLst>
          </p:cNvPr>
          <p:cNvPicPr>
            <a:picLocks noChangeAspect="1"/>
          </p:cNvPicPr>
          <p:nvPr/>
        </p:nvPicPr>
        <p:blipFill>
          <a:blip r:embed="rId4"/>
          <a:stretch>
            <a:fillRect/>
          </a:stretch>
        </p:blipFill>
        <p:spPr>
          <a:xfrm>
            <a:off x="6153145" y="1157468"/>
            <a:ext cx="2640728" cy="3522559"/>
          </a:xfrm>
          <a:prstGeom prst="rect">
            <a:avLst/>
          </a:prstGeom>
        </p:spPr>
      </p:pic>
    </p:spTree>
    <p:extLst>
      <p:ext uri="{BB962C8B-B14F-4D97-AF65-F5344CB8AC3E}">
        <p14:creationId xmlns:p14="http://schemas.microsoft.com/office/powerpoint/2010/main" val="2959223828"/>
      </p:ext>
    </p:extLst>
  </p:cSld>
  <p:clrMapOvr>
    <a:masterClrMapping/>
  </p:clrMapOvr>
</p:sld>
</file>

<file path=ppt/theme/theme1.xml><?xml version="1.0" encoding="utf-8"?>
<a:theme xmlns:a="http://schemas.openxmlformats.org/drawingml/2006/main" name="Corporate / Busines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311</Words>
  <Application>Microsoft Office PowerPoint</Application>
  <PresentationFormat>如螢幕大小 (16:9)</PresentationFormat>
  <Paragraphs>40</Paragraphs>
  <Slides>8</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8</vt:i4>
      </vt:variant>
    </vt:vector>
  </HeadingPairs>
  <TitlesOfParts>
    <vt:vector size="14" baseType="lpstr">
      <vt:lpstr>Calibri</vt:lpstr>
      <vt:lpstr>新細明體</vt:lpstr>
      <vt:lpstr>微軟正黑體</vt:lpstr>
      <vt:lpstr>Arial</vt:lpstr>
      <vt:lpstr>Wingdings</vt:lpstr>
      <vt:lpstr>Corporate / Business</vt:lpstr>
      <vt:lpstr>觸控式螢幕採購案教室網路架構規劃及網路系統相關規格</vt:lpstr>
      <vt:lpstr>一、教室網路架構規劃 </vt:lpstr>
      <vt:lpstr>一、教室網路架構規劃 </vt:lpstr>
      <vt:lpstr>二、教室網路架構設計重點及作法 </vt:lpstr>
      <vt:lpstr>二、教室網路架構設計重點及作法 </vt:lpstr>
      <vt:lpstr>二、教室網路架構設計重點及作法 </vt:lpstr>
      <vt:lpstr>三、智慧型網管PoE交換器規格 </vt:lpstr>
      <vt:lpstr>四、安裝建置示範圖例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Consulting Proposal</dc:title>
  <dc:creator>Arian Wong</dc:creator>
  <cp:lastModifiedBy>Arian Wong</cp:lastModifiedBy>
  <cp:revision>24</cp:revision>
  <dcterms:modified xsi:type="dcterms:W3CDTF">2021-12-20T09:06:29Z</dcterms:modified>
</cp:coreProperties>
</file>