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0"/>
  </p:notesMasterIdLst>
  <p:handoutMasterIdLst>
    <p:handoutMasterId r:id="rId11"/>
  </p:handoutMasterIdLst>
  <p:sldIdLst>
    <p:sldId id="269" r:id="rId2"/>
    <p:sldId id="304" r:id="rId3"/>
    <p:sldId id="266" r:id="rId4"/>
    <p:sldId id="267" r:id="rId5"/>
    <p:sldId id="305" r:id="rId6"/>
    <p:sldId id="287" r:id="rId7"/>
    <p:sldId id="290" r:id="rId8"/>
    <p:sldId id="291" r:id="rId9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111BE-22FD-4572-A545-59D1B57C8C7D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7B83D-1150-40EB-9012-A616104BAB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7262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6F686-E44A-4E13-86BA-B25C96B2006A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0457C-298D-42B1-8143-F4D219B231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533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28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9pPr>
          </a:lstStyle>
          <a:p>
            <a:pPr eaLnBrk="1" hangingPunct="1"/>
            <a:fld id="{ECEBA18E-CF89-463C-8395-8B4B538DADC8}" type="slidenum">
              <a:rPr lang="zh-TW" altLang="en-US" smtClean="0"/>
              <a:pPr eaLnBrk="1" hangingPunct="1"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457C-298D-42B1-8143-F4D219B231C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409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457C-298D-42B1-8143-F4D219B231C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4025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457C-298D-42B1-8143-F4D219B231C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206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5" name="副標題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31" name="日期版面配置區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FAEE1CD-DCA2-48A4-9C3F-794428958FC0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9645022-AA9B-4C91-B579-318FE149D6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E1CD-DCA2-48A4-9C3F-794428958FC0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5022-AA9B-4C91-B579-318FE149D6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3FAEE1CD-DCA2-48A4-9C3F-794428958FC0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9645022-AA9B-4C91-B579-318FE149D6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57" y="2192346"/>
            <a:ext cx="9006687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622422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31390" y="3506894"/>
            <a:ext cx="3681221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1034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786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E1CD-DCA2-48A4-9C3F-794428958FC0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5022-AA9B-4C91-B579-318FE149D6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FAEE1CD-DCA2-48A4-9C3F-794428958FC0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49645022-AA9B-4C91-B579-318FE149D6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E1CD-DCA2-48A4-9C3F-794428958FC0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5022-AA9B-4C91-B579-318FE149D6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E1CD-DCA2-48A4-9C3F-794428958FC0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5022-AA9B-4C91-B579-318FE149D6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E1CD-DCA2-48A4-9C3F-794428958FC0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5022-AA9B-4C91-B579-318FE149D6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FAEE1CD-DCA2-48A4-9C3F-794428958FC0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5022-AA9B-4C91-B579-318FE149D6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E1CD-DCA2-48A4-9C3F-794428958FC0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5022-AA9B-4C91-B579-318FE149D6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E1CD-DCA2-48A4-9C3F-794428958FC0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5022-AA9B-4C91-B579-318FE149D68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標題版面配置區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1" name="文字版面配置區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27" name="日期版面配置區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FAEE1CD-DCA2-48A4-9C3F-794428958FC0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9645022-AA9B-4C91-B579-318FE149D6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udn.com/health/story/120952/6087695" TargetMode="Externa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 txBox="1">
            <a:spLocks noGrp="1"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新細明體" charset="-120"/>
              </a:defRPr>
            </a:lvl9pPr>
          </a:lstStyle>
          <a:p>
            <a:pPr algn="r" eaLnBrk="1" hangingPunct="1"/>
            <a:fld id="{58A166A1-F059-4F04-942C-0F1A7697835F}" type="slidenum">
              <a:rPr kumimoji="0" lang="en-US" altLang="zh-TW" sz="1400">
                <a:latin typeface="Arial" charset="0"/>
                <a:ea typeface="微軟正黑體" pitchFamily="34" charset="-120"/>
              </a:rPr>
              <a:pPr algn="r" eaLnBrk="1" hangingPunct="1"/>
              <a:t>1</a:t>
            </a:fld>
            <a:endParaRPr kumimoji="0" lang="en-US" altLang="zh-TW" sz="1400" dirty="0">
              <a:latin typeface="Arial" charset="0"/>
              <a:ea typeface="微軟正黑體" pitchFamily="34" charset="-12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52536" y="163375"/>
            <a:ext cx="8640960" cy="95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</a:rPr>
              <a:t>關於新冠肺炎</a:t>
            </a:r>
            <a:r>
              <a:rPr lang="en-US" altLang="zh-TW" sz="4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</a:rPr>
              <a:t>COVID-19</a:t>
            </a:r>
            <a:endParaRPr kumimoji="0" lang="zh-TW" altLang="en-US" sz="4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華康魏碑體" pitchFamily="49" charset="-120"/>
              <a:ea typeface="華康魏碑體" pitchFamily="49" charset="-12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779EC43-6E27-4FFA-AFC2-87680AE1B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0569" y="1421927"/>
            <a:ext cx="8928992" cy="128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</a:rPr>
              <a:t>沒有人希望打破學校的</a:t>
            </a:r>
            <a:r>
              <a:rPr lang="zh-TW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</a:rPr>
              <a:t>零</a:t>
            </a:r>
            <a:endParaRPr kumimoji="0" lang="zh-TW" alt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華康魏碑體" pitchFamily="49" charset="-120"/>
              <a:ea typeface="華康魏碑體" pitchFamily="49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5886FEF-0D70-489B-8F65-FBB55BA5D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96952"/>
            <a:ext cx="6191250" cy="3697673"/>
          </a:xfrm>
          <a:prstGeom prst="rect">
            <a:avLst/>
          </a:prstGeom>
        </p:spPr>
      </p:pic>
      <p:pic>
        <p:nvPicPr>
          <p:cNvPr id="8" name="object 10">
            <a:extLst>
              <a:ext uri="{FF2B5EF4-FFF2-40B4-BE49-F238E27FC236}">
                <a16:creationId xmlns:a16="http://schemas.microsoft.com/office/drawing/2014/main" id="{7B4BC96F-05C3-4AA4-B4DF-218D3F12BC2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96864" y="6101772"/>
            <a:ext cx="983119" cy="720080"/>
          </a:xfrm>
          <a:prstGeom prst="rect">
            <a:avLst/>
          </a:prstGeom>
        </p:spPr>
      </p:pic>
      <p:pic>
        <p:nvPicPr>
          <p:cNvPr id="9" name="object 11">
            <a:extLst>
              <a:ext uri="{FF2B5EF4-FFF2-40B4-BE49-F238E27FC236}">
                <a16:creationId xmlns:a16="http://schemas.microsoft.com/office/drawing/2014/main" id="{8361C5F9-DA5D-4E3B-A5FC-A53E86EC484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72169" y="4845788"/>
            <a:ext cx="1071831" cy="1177393"/>
          </a:xfrm>
          <a:prstGeom prst="rect">
            <a:avLst/>
          </a:prstGeom>
        </p:spPr>
      </p:pic>
      <p:pic>
        <p:nvPicPr>
          <p:cNvPr id="10" name="object 10">
            <a:extLst>
              <a:ext uri="{FF2B5EF4-FFF2-40B4-BE49-F238E27FC236}">
                <a16:creationId xmlns:a16="http://schemas.microsoft.com/office/drawing/2014/main" id="{5323F210-941C-4B73-9AFF-4B514DEB0FF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74002" y="5838733"/>
            <a:ext cx="983119" cy="983119"/>
          </a:xfrm>
          <a:prstGeom prst="rect">
            <a:avLst/>
          </a:prstGeom>
        </p:spPr>
      </p:pic>
      <p:pic>
        <p:nvPicPr>
          <p:cNvPr id="11" name="object 11">
            <a:extLst>
              <a:ext uri="{FF2B5EF4-FFF2-40B4-BE49-F238E27FC236}">
                <a16:creationId xmlns:a16="http://schemas.microsoft.com/office/drawing/2014/main" id="{557395B4-F33F-4FB6-AA73-DCA01E5787A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797152"/>
            <a:ext cx="1071831" cy="117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71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6">
            <a:extLst>
              <a:ext uri="{FF2B5EF4-FFF2-40B4-BE49-F238E27FC236}">
                <a16:creationId xmlns:a16="http://schemas.microsoft.com/office/drawing/2014/main" id="{B9744C2D-A116-4FBA-AF9F-2AD03D6A205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7553" y="4381418"/>
            <a:ext cx="929135" cy="889425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3384AF78-EE5C-4C35-9C15-C0AD38DB5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1863" y="-86820"/>
            <a:ext cx="8640960" cy="95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</a:rPr>
              <a:t>恭喜復課</a:t>
            </a: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</a:rPr>
              <a:t>的你們</a:t>
            </a:r>
            <a:endParaRPr kumimoji="0" lang="zh-TW" altLang="en-US" sz="4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華康魏碑體" pitchFamily="49" charset="-120"/>
              <a:ea typeface="華康魏碑體" pitchFamily="49" charset="-12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C704DF-BEB4-4EC9-ADA7-55F403C8F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28600" y="1135264"/>
            <a:ext cx="9367951" cy="58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</a:rPr>
              <a:t>   </a:t>
            </a:r>
            <a:r>
              <a:rPr kumimoji="0"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</a:rPr>
              <a:t> </a:t>
            </a:r>
            <a:r>
              <a:rPr kumimoji="0" lang="en-US" altLang="zh-TW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</a:rPr>
              <a:t>1.</a:t>
            </a:r>
            <a:r>
              <a:rPr kumimoji="0" lang="zh-TW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</a:rPr>
              <a:t>擁有</a:t>
            </a:r>
            <a:r>
              <a:rPr lang="zh-TW" altLang="en-US" sz="45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</a:rPr>
              <a:t>經過認證</a:t>
            </a:r>
            <a:r>
              <a:rPr lang="zh-TW" altLang="en-US" sz="45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</a:rPr>
              <a:t>的</a:t>
            </a:r>
            <a:r>
              <a:rPr lang="zh-TW" altLang="en-US" sz="45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</a:rPr>
              <a:t>健康身體</a:t>
            </a:r>
            <a:endParaRPr lang="en-US" altLang="zh-TW" sz="45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華康魏碑體" pitchFamily="49" charset="-120"/>
              <a:ea typeface="華康魏碑體" pitchFamily="49" charset="-12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5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</a:rPr>
              <a:t>    </a:t>
            </a:r>
            <a:r>
              <a:rPr kumimoji="0" lang="en-US" altLang="zh-TW" sz="45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</a:rPr>
              <a:t>2.</a:t>
            </a:r>
            <a:r>
              <a:rPr kumimoji="0" lang="zh-TW" altLang="en-US" sz="45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</a:rPr>
              <a:t>比其他人更強</a:t>
            </a:r>
            <a:r>
              <a:rPr kumimoji="0" lang="zh-TW" altLang="en-US" sz="45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</a:rPr>
              <a:t>的</a:t>
            </a:r>
            <a:r>
              <a:rPr kumimoji="0" lang="zh-TW" altLang="en-US" sz="45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</a:rPr>
              <a:t>抵抗力</a:t>
            </a:r>
            <a:endParaRPr kumimoji="0" lang="en-US" altLang="zh-TW" sz="45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華康魏碑體" pitchFamily="49" charset="-120"/>
              <a:ea typeface="華康魏碑體" pitchFamily="49" charset="-12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5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</a:rPr>
              <a:t>    </a:t>
            </a:r>
            <a:r>
              <a:rPr lang="en-US" altLang="zh-TW" sz="45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</a:rPr>
              <a:t>3.</a:t>
            </a:r>
            <a:r>
              <a:rPr lang="zh-TW" altLang="en-US" sz="45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</a:rPr>
              <a:t>比其他班學生更多</a:t>
            </a:r>
            <a:r>
              <a:rPr lang="zh-TW" altLang="en-US" sz="45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</a:rPr>
              <a:t>的</a:t>
            </a:r>
            <a:r>
              <a:rPr lang="zh-TW" altLang="en-US" sz="45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</a:rPr>
              <a:t>抗體</a:t>
            </a:r>
            <a:r>
              <a:rPr lang="en-US" altLang="zh-TW" sz="45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</a:rPr>
              <a:t>.</a:t>
            </a:r>
          </a:p>
          <a:p>
            <a:pPr>
              <a:lnSpc>
                <a:spcPct val="130000"/>
              </a:lnSpc>
              <a:defRPr/>
            </a:pPr>
            <a:r>
              <a:rPr kumimoji="0" lang="zh-TW" altLang="en-US" sz="45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</a:rPr>
              <a:t>    </a:t>
            </a:r>
            <a:r>
              <a:rPr kumimoji="0" lang="en-US" altLang="zh-TW" sz="45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</a:rPr>
              <a:t>4.</a:t>
            </a:r>
            <a:r>
              <a:rPr lang="zh-TW" altLang="en-US" sz="45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</a:rPr>
              <a:t>多些體諒與同理心</a:t>
            </a:r>
            <a:endParaRPr lang="en-US" altLang="zh-TW" sz="45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華康魏碑體" pitchFamily="49" charset="-120"/>
              <a:ea typeface="華康魏碑體" pitchFamily="49" charset="-120"/>
            </a:endParaRPr>
          </a:p>
          <a:p>
            <a:pPr>
              <a:lnSpc>
                <a:spcPct val="130000"/>
              </a:lnSpc>
              <a:defRPr/>
            </a:pPr>
            <a:r>
              <a:rPr lang="zh-TW" altLang="en-US" sz="45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</a:rPr>
              <a:t>      感謝他而不是對確診者貼標籤</a:t>
            </a:r>
            <a:endParaRPr lang="en-US" altLang="zh-TW" sz="45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華康魏碑體" pitchFamily="49" charset="-120"/>
              <a:ea typeface="華康魏碑體" pitchFamily="49" charset="-120"/>
            </a:endParaRPr>
          </a:p>
          <a:p>
            <a:pPr>
              <a:lnSpc>
                <a:spcPct val="130000"/>
              </a:lnSpc>
              <a:defRPr/>
            </a:pPr>
            <a:r>
              <a:rPr lang="zh-TW" altLang="en-US" b="1" dirty="0"/>
              <a:t>                             「沒有人想要生病、更沒有人想要傳染給別人。 」</a:t>
            </a:r>
            <a:endParaRPr lang="zh-TW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華康魏碑體" pitchFamily="49" charset="-120"/>
              <a:ea typeface="華康魏碑體" pitchFamily="49" charset="-12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華康魏碑體" pitchFamily="49" charset="-120"/>
              <a:ea typeface="華康魏碑體" pitchFamily="49" charset="-120"/>
            </a:endParaRPr>
          </a:p>
        </p:txBody>
      </p:sp>
      <p:pic>
        <p:nvPicPr>
          <p:cNvPr id="4" name="object 12">
            <a:extLst>
              <a:ext uri="{FF2B5EF4-FFF2-40B4-BE49-F238E27FC236}">
                <a16:creationId xmlns:a16="http://schemas.microsoft.com/office/drawing/2014/main" id="{763DB08F-83BF-451D-8A95-FCC75B0BD8B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71416" y="5949280"/>
            <a:ext cx="955967" cy="780119"/>
          </a:xfrm>
          <a:prstGeom prst="rect">
            <a:avLst/>
          </a:prstGeom>
        </p:spPr>
      </p:pic>
      <p:grpSp>
        <p:nvGrpSpPr>
          <p:cNvPr id="5" name="object 3">
            <a:extLst>
              <a:ext uri="{FF2B5EF4-FFF2-40B4-BE49-F238E27FC236}">
                <a16:creationId xmlns:a16="http://schemas.microsoft.com/office/drawing/2014/main" id="{616FED48-3AB6-4D07-AA3C-818A9A541300}"/>
              </a:ext>
            </a:extLst>
          </p:cNvPr>
          <p:cNvGrpSpPr/>
          <p:nvPr/>
        </p:nvGrpSpPr>
        <p:grpSpPr>
          <a:xfrm>
            <a:off x="6804178" y="3887955"/>
            <a:ext cx="1217930" cy="521598"/>
            <a:chOff x="73798" y="2582557"/>
            <a:chExt cx="1217930" cy="1169670"/>
          </a:xfrm>
        </p:grpSpPr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1BEB8253-C03B-4E13-A9C9-266B4731881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798" y="2582557"/>
              <a:ext cx="1217790" cy="1169403"/>
            </a:xfrm>
            <a:prstGeom prst="rect">
              <a:avLst/>
            </a:prstGeom>
          </p:spPr>
        </p:pic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98DE965B-4B24-4AC3-844B-2DD1CDC73940}"/>
                </a:ext>
              </a:extLst>
            </p:cNvPr>
            <p:cNvSpPr/>
            <p:nvPr/>
          </p:nvSpPr>
          <p:spPr>
            <a:xfrm>
              <a:off x="261073" y="2900044"/>
              <a:ext cx="805815" cy="547370"/>
            </a:xfrm>
            <a:custGeom>
              <a:avLst/>
              <a:gdLst/>
              <a:ahLst/>
              <a:cxnLst/>
              <a:rect l="l" t="t" r="r" b="b"/>
              <a:pathLst>
                <a:path w="805815" h="547370">
                  <a:moveTo>
                    <a:pt x="166446" y="464819"/>
                  </a:moveTo>
                  <a:lnTo>
                    <a:pt x="142086" y="487680"/>
                  </a:lnTo>
                  <a:lnTo>
                    <a:pt x="119565" y="508000"/>
                  </a:lnTo>
                  <a:lnTo>
                    <a:pt x="98885" y="523239"/>
                  </a:lnTo>
                  <a:lnTo>
                    <a:pt x="80048" y="535939"/>
                  </a:lnTo>
                  <a:lnTo>
                    <a:pt x="96939" y="547369"/>
                  </a:lnTo>
                  <a:lnTo>
                    <a:pt x="118284" y="533400"/>
                  </a:lnTo>
                  <a:lnTo>
                    <a:pt x="139876" y="516889"/>
                  </a:lnTo>
                  <a:lnTo>
                    <a:pt x="161713" y="497839"/>
                  </a:lnTo>
                  <a:lnTo>
                    <a:pt x="183794" y="477519"/>
                  </a:lnTo>
                  <a:lnTo>
                    <a:pt x="166446" y="464819"/>
                  </a:lnTo>
                  <a:close/>
                </a:path>
                <a:path w="805815" h="547370">
                  <a:moveTo>
                    <a:pt x="238445" y="434339"/>
                  </a:moveTo>
                  <a:lnTo>
                    <a:pt x="218694" y="434339"/>
                  </a:lnTo>
                  <a:lnTo>
                    <a:pt x="231775" y="477519"/>
                  </a:lnTo>
                  <a:lnTo>
                    <a:pt x="231584" y="480059"/>
                  </a:lnTo>
                  <a:lnTo>
                    <a:pt x="229285" y="485139"/>
                  </a:lnTo>
                  <a:lnTo>
                    <a:pt x="227457" y="486409"/>
                  </a:lnTo>
                  <a:lnTo>
                    <a:pt x="224917" y="487680"/>
                  </a:lnTo>
                  <a:lnTo>
                    <a:pt x="193040" y="497839"/>
                  </a:lnTo>
                  <a:lnTo>
                    <a:pt x="204965" y="513080"/>
                  </a:lnTo>
                  <a:lnTo>
                    <a:pt x="231724" y="504189"/>
                  </a:lnTo>
                  <a:lnTo>
                    <a:pt x="239699" y="501650"/>
                  </a:lnTo>
                  <a:lnTo>
                    <a:pt x="245325" y="497839"/>
                  </a:lnTo>
                  <a:lnTo>
                    <a:pt x="251917" y="486409"/>
                  </a:lnTo>
                  <a:lnTo>
                    <a:pt x="252425" y="478789"/>
                  </a:lnTo>
                  <a:lnTo>
                    <a:pt x="238445" y="434339"/>
                  </a:lnTo>
                  <a:close/>
                </a:path>
                <a:path w="805815" h="547370">
                  <a:moveTo>
                    <a:pt x="224813" y="379730"/>
                  </a:moveTo>
                  <a:lnTo>
                    <a:pt x="198056" y="379730"/>
                  </a:lnTo>
                  <a:lnTo>
                    <a:pt x="170708" y="403859"/>
                  </a:lnTo>
                  <a:lnTo>
                    <a:pt x="141871" y="426719"/>
                  </a:lnTo>
                  <a:lnTo>
                    <a:pt x="111549" y="448309"/>
                  </a:lnTo>
                  <a:lnTo>
                    <a:pt x="79743" y="467359"/>
                  </a:lnTo>
                  <a:lnTo>
                    <a:pt x="90652" y="483869"/>
                  </a:lnTo>
                  <a:lnTo>
                    <a:pt x="187887" y="447039"/>
                  </a:lnTo>
                  <a:lnTo>
                    <a:pt x="139001" y="447039"/>
                  </a:lnTo>
                  <a:lnTo>
                    <a:pt x="169471" y="425450"/>
                  </a:lnTo>
                  <a:lnTo>
                    <a:pt x="204760" y="397509"/>
                  </a:lnTo>
                  <a:lnTo>
                    <a:pt x="224813" y="379730"/>
                  </a:lnTo>
                  <a:close/>
                </a:path>
                <a:path w="805815" h="547370">
                  <a:moveTo>
                    <a:pt x="286981" y="424180"/>
                  </a:moveTo>
                  <a:lnTo>
                    <a:pt x="282359" y="443230"/>
                  </a:lnTo>
                  <a:lnTo>
                    <a:pt x="345301" y="448309"/>
                  </a:lnTo>
                  <a:lnTo>
                    <a:pt x="372261" y="452119"/>
                  </a:lnTo>
                  <a:lnTo>
                    <a:pt x="396214" y="455930"/>
                  </a:lnTo>
                  <a:lnTo>
                    <a:pt x="400570" y="438150"/>
                  </a:lnTo>
                  <a:lnTo>
                    <a:pt x="375775" y="431800"/>
                  </a:lnTo>
                  <a:lnTo>
                    <a:pt x="348576" y="427989"/>
                  </a:lnTo>
                  <a:lnTo>
                    <a:pt x="318978" y="425450"/>
                  </a:lnTo>
                  <a:lnTo>
                    <a:pt x="286981" y="424180"/>
                  </a:lnTo>
                  <a:close/>
                </a:path>
                <a:path w="805815" h="547370">
                  <a:moveTo>
                    <a:pt x="297256" y="342900"/>
                  </a:moveTo>
                  <a:lnTo>
                    <a:pt x="288785" y="360680"/>
                  </a:lnTo>
                  <a:lnTo>
                    <a:pt x="297479" y="363219"/>
                  </a:lnTo>
                  <a:lnTo>
                    <a:pt x="305292" y="367030"/>
                  </a:lnTo>
                  <a:lnTo>
                    <a:pt x="312223" y="370839"/>
                  </a:lnTo>
                  <a:lnTo>
                    <a:pt x="318274" y="374650"/>
                  </a:lnTo>
                  <a:lnTo>
                    <a:pt x="224613" y="414019"/>
                  </a:lnTo>
                  <a:lnTo>
                    <a:pt x="180802" y="430530"/>
                  </a:lnTo>
                  <a:lnTo>
                    <a:pt x="139001" y="447039"/>
                  </a:lnTo>
                  <a:lnTo>
                    <a:pt x="187887" y="447039"/>
                  </a:lnTo>
                  <a:lnTo>
                    <a:pt x="191274" y="445769"/>
                  </a:lnTo>
                  <a:lnTo>
                    <a:pt x="218694" y="434339"/>
                  </a:lnTo>
                  <a:lnTo>
                    <a:pt x="238445" y="434339"/>
                  </a:lnTo>
                  <a:lnTo>
                    <a:pt x="236448" y="427989"/>
                  </a:lnTo>
                  <a:lnTo>
                    <a:pt x="340182" y="384809"/>
                  </a:lnTo>
                  <a:lnTo>
                    <a:pt x="370707" y="384809"/>
                  </a:lnTo>
                  <a:lnTo>
                    <a:pt x="372313" y="381000"/>
                  </a:lnTo>
                  <a:lnTo>
                    <a:pt x="354713" y="369569"/>
                  </a:lnTo>
                  <a:lnTo>
                    <a:pt x="336337" y="360680"/>
                  </a:lnTo>
                  <a:lnTo>
                    <a:pt x="317184" y="351789"/>
                  </a:lnTo>
                  <a:lnTo>
                    <a:pt x="297256" y="342900"/>
                  </a:lnTo>
                  <a:close/>
                </a:path>
                <a:path w="805815" h="547370">
                  <a:moveTo>
                    <a:pt x="535066" y="262889"/>
                  </a:moveTo>
                  <a:lnTo>
                    <a:pt x="512318" y="262889"/>
                  </a:lnTo>
                  <a:lnTo>
                    <a:pt x="522438" y="297180"/>
                  </a:lnTo>
                  <a:lnTo>
                    <a:pt x="526950" y="313689"/>
                  </a:lnTo>
                  <a:lnTo>
                    <a:pt x="531101" y="330200"/>
                  </a:lnTo>
                  <a:lnTo>
                    <a:pt x="534640" y="345439"/>
                  </a:lnTo>
                  <a:lnTo>
                    <a:pt x="537332" y="356869"/>
                  </a:lnTo>
                  <a:lnTo>
                    <a:pt x="539179" y="365759"/>
                  </a:lnTo>
                  <a:lnTo>
                    <a:pt x="540181" y="370839"/>
                  </a:lnTo>
                  <a:lnTo>
                    <a:pt x="540943" y="375919"/>
                  </a:lnTo>
                  <a:lnTo>
                    <a:pt x="539838" y="381000"/>
                  </a:lnTo>
                  <a:lnTo>
                    <a:pt x="505987" y="397509"/>
                  </a:lnTo>
                  <a:lnTo>
                    <a:pt x="489796" y="402589"/>
                  </a:lnTo>
                  <a:lnTo>
                    <a:pt x="478503" y="405130"/>
                  </a:lnTo>
                  <a:lnTo>
                    <a:pt x="472109" y="407669"/>
                  </a:lnTo>
                  <a:lnTo>
                    <a:pt x="486384" y="424180"/>
                  </a:lnTo>
                  <a:lnTo>
                    <a:pt x="494818" y="421639"/>
                  </a:lnTo>
                  <a:lnTo>
                    <a:pt x="502499" y="420369"/>
                  </a:lnTo>
                  <a:lnTo>
                    <a:pt x="509424" y="417830"/>
                  </a:lnTo>
                  <a:lnTo>
                    <a:pt x="515594" y="416559"/>
                  </a:lnTo>
                  <a:lnTo>
                    <a:pt x="527770" y="411480"/>
                  </a:lnTo>
                  <a:lnTo>
                    <a:pt x="560260" y="389889"/>
                  </a:lnTo>
                  <a:lnTo>
                    <a:pt x="561322" y="374650"/>
                  </a:lnTo>
                  <a:lnTo>
                    <a:pt x="560049" y="364489"/>
                  </a:lnTo>
                  <a:lnTo>
                    <a:pt x="548379" y="311150"/>
                  </a:lnTo>
                  <a:lnTo>
                    <a:pt x="535458" y="264159"/>
                  </a:lnTo>
                  <a:lnTo>
                    <a:pt x="535066" y="262889"/>
                  </a:lnTo>
                  <a:close/>
                </a:path>
                <a:path w="805815" h="547370">
                  <a:moveTo>
                    <a:pt x="169036" y="332739"/>
                  </a:moveTo>
                  <a:lnTo>
                    <a:pt x="148410" y="355600"/>
                  </a:lnTo>
                  <a:lnTo>
                    <a:pt x="127355" y="374650"/>
                  </a:lnTo>
                  <a:lnTo>
                    <a:pt x="105871" y="392430"/>
                  </a:lnTo>
                  <a:lnTo>
                    <a:pt x="83959" y="405130"/>
                  </a:lnTo>
                  <a:lnTo>
                    <a:pt x="95542" y="419100"/>
                  </a:lnTo>
                  <a:lnTo>
                    <a:pt x="115222" y="411480"/>
                  </a:lnTo>
                  <a:lnTo>
                    <a:pt x="166481" y="392430"/>
                  </a:lnTo>
                  <a:lnTo>
                    <a:pt x="191741" y="382269"/>
                  </a:lnTo>
                  <a:lnTo>
                    <a:pt x="142824" y="382269"/>
                  </a:lnTo>
                  <a:lnTo>
                    <a:pt x="153698" y="373380"/>
                  </a:lnTo>
                  <a:lnTo>
                    <a:pt x="165100" y="363219"/>
                  </a:lnTo>
                  <a:lnTo>
                    <a:pt x="177024" y="350519"/>
                  </a:lnTo>
                  <a:lnTo>
                    <a:pt x="189471" y="337819"/>
                  </a:lnTo>
                  <a:lnTo>
                    <a:pt x="169036" y="332739"/>
                  </a:lnTo>
                  <a:close/>
                </a:path>
                <a:path w="805815" h="547370">
                  <a:moveTo>
                    <a:pt x="370707" y="384809"/>
                  </a:moveTo>
                  <a:lnTo>
                    <a:pt x="340182" y="384809"/>
                  </a:lnTo>
                  <a:lnTo>
                    <a:pt x="364820" y="398780"/>
                  </a:lnTo>
                  <a:lnTo>
                    <a:pt x="370707" y="384809"/>
                  </a:lnTo>
                  <a:close/>
                </a:path>
                <a:path w="805815" h="547370">
                  <a:moveTo>
                    <a:pt x="603289" y="241300"/>
                  </a:moveTo>
                  <a:lnTo>
                    <a:pt x="581596" y="241300"/>
                  </a:lnTo>
                  <a:lnTo>
                    <a:pt x="618553" y="360680"/>
                  </a:lnTo>
                  <a:lnTo>
                    <a:pt x="617677" y="365759"/>
                  </a:lnTo>
                  <a:lnTo>
                    <a:pt x="614337" y="368300"/>
                  </a:lnTo>
                  <a:lnTo>
                    <a:pt x="627087" y="383539"/>
                  </a:lnTo>
                  <a:lnTo>
                    <a:pt x="647747" y="370839"/>
                  </a:lnTo>
                  <a:lnTo>
                    <a:pt x="667262" y="358139"/>
                  </a:lnTo>
                  <a:lnTo>
                    <a:pt x="675612" y="351789"/>
                  </a:lnTo>
                  <a:lnTo>
                    <a:pt x="637578" y="351789"/>
                  </a:lnTo>
                  <a:lnTo>
                    <a:pt x="603289" y="241300"/>
                  </a:lnTo>
                  <a:close/>
                </a:path>
                <a:path w="805815" h="547370">
                  <a:moveTo>
                    <a:pt x="271754" y="311150"/>
                  </a:moveTo>
                  <a:lnTo>
                    <a:pt x="257007" y="325119"/>
                  </a:lnTo>
                  <a:lnTo>
                    <a:pt x="245989" y="336550"/>
                  </a:lnTo>
                  <a:lnTo>
                    <a:pt x="238700" y="342900"/>
                  </a:lnTo>
                  <a:lnTo>
                    <a:pt x="235140" y="346709"/>
                  </a:lnTo>
                  <a:lnTo>
                    <a:pt x="231484" y="347980"/>
                  </a:lnTo>
                  <a:lnTo>
                    <a:pt x="223926" y="350519"/>
                  </a:lnTo>
                  <a:lnTo>
                    <a:pt x="212462" y="355600"/>
                  </a:lnTo>
                  <a:lnTo>
                    <a:pt x="197091" y="361950"/>
                  </a:lnTo>
                  <a:lnTo>
                    <a:pt x="180711" y="368300"/>
                  </a:lnTo>
                  <a:lnTo>
                    <a:pt x="166204" y="374650"/>
                  </a:lnTo>
                  <a:lnTo>
                    <a:pt x="153575" y="378459"/>
                  </a:lnTo>
                  <a:lnTo>
                    <a:pt x="142824" y="382269"/>
                  </a:lnTo>
                  <a:lnTo>
                    <a:pt x="191741" y="382269"/>
                  </a:lnTo>
                  <a:lnTo>
                    <a:pt x="198056" y="379730"/>
                  </a:lnTo>
                  <a:lnTo>
                    <a:pt x="224813" y="379730"/>
                  </a:lnTo>
                  <a:lnTo>
                    <a:pt x="244866" y="361950"/>
                  </a:lnTo>
                  <a:lnTo>
                    <a:pt x="289788" y="318769"/>
                  </a:lnTo>
                  <a:lnTo>
                    <a:pt x="271754" y="311150"/>
                  </a:lnTo>
                  <a:close/>
                </a:path>
                <a:path w="805815" h="547370">
                  <a:moveTo>
                    <a:pt x="148031" y="168909"/>
                  </a:moveTo>
                  <a:lnTo>
                    <a:pt x="0" y="214630"/>
                  </a:lnTo>
                  <a:lnTo>
                    <a:pt x="46202" y="363219"/>
                  </a:lnTo>
                  <a:lnTo>
                    <a:pt x="119972" y="340359"/>
                  </a:lnTo>
                  <a:lnTo>
                    <a:pt x="59893" y="340359"/>
                  </a:lnTo>
                  <a:lnTo>
                    <a:pt x="51371" y="312419"/>
                  </a:lnTo>
                  <a:lnTo>
                    <a:pt x="106222" y="295909"/>
                  </a:lnTo>
                  <a:lnTo>
                    <a:pt x="46012" y="295909"/>
                  </a:lnTo>
                  <a:lnTo>
                    <a:pt x="38074" y="270509"/>
                  </a:lnTo>
                  <a:lnTo>
                    <a:pt x="93773" y="252730"/>
                  </a:lnTo>
                  <a:lnTo>
                    <a:pt x="32677" y="252730"/>
                  </a:lnTo>
                  <a:lnTo>
                    <a:pt x="24269" y="226059"/>
                  </a:lnTo>
                  <a:lnTo>
                    <a:pt x="79108" y="208280"/>
                  </a:lnTo>
                  <a:lnTo>
                    <a:pt x="99315" y="208280"/>
                  </a:lnTo>
                  <a:lnTo>
                    <a:pt x="97713" y="203200"/>
                  </a:lnTo>
                  <a:lnTo>
                    <a:pt x="153314" y="185419"/>
                  </a:lnTo>
                  <a:lnTo>
                    <a:pt x="148031" y="168909"/>
                  </a:lnTo>
                  <a:close/>
                </a:path>
                <a:path w="805815" h="547370">
                  <a:moveTo>
                    <a:pt x="693978" y="312419"/>
                  </a:moveTo>
                  <a:lnTo>
                    <a:pt x="679231" y="322580"/>
                  </a:lnTo>
                  <a:lnTo>
                    <a:pt x="664916" y="334009"/>
                  </a:lnTo>
                  <a:lnTo>
                    <a:pt x="651032" y="342900"/>
                  </a:lnTo>
                  <a:lnTo>
                    <a:pt x="637578" y="351789"/>
                  </a:lnTo>
                  <a:lnTo>
                    <a:pt x="675612" y="351789"/>
                  </a:lnTo>
                  <a:lnTo>
                    <a:pt x="685632" y="344169"/>
                  </a:lnTo>
                  <a:lnTo>
                    <a:pt x="702856" y="331469"/>
                  </a:lnTo>
                  <a:lnTo>
                    <a:pt x="693978" y="312419"/>
                  </a:lnTo>
                  <a:close/>
                </a:path>
                <a:path w="805815" h="547370">
                  <a:moveTo>
                    <a:pt x="162244" y="237489"/>
                  </a:moveTo>
                  <a:lnTo>
                    <a:pt x="141516" y="237489"/>
                  </a:lnTo>
                  <a:lnTo>
                    <a:pt x="149453" y="264159"/>
                  </a:lnTo>
                  <a:lnTo>
                    <a:pt x="46012" y="295909"/>
                  </a:lnTo>
                  <a:lnTo>
                    <a:pt x="106222" y="295909"/>
                  </a:lnTo>
                  <a:lnTo>
                    <a:pt x="114744" y="323850"/>
                  </a:lnTo>
                  <a:lnTo>
                    <a:pt x="59893" y="340359"/>
                  </a:lnTo>
                  <a:lnTo>
                    <a:pt x="119972" y="340359"/>
                  </a:lnTo>
                  <a:lnTo>
                    <a:pt x="193742" y="317500"/>
                  </a:lnTo>
                  <a:lnTo>
                    <a:pt x="133337" y="317500"/>
                  </a:lnTo>
                  <a:lnTo>
                    <a:pt x="124815" y="290830"/>
                  </a:lnTo>
                  <a:lnTo>
                    <a:pt x="173786" y="274319"/>
                  </a:lnTo>
                  <a:lnTo>
                    <a:pt x="162244" y="237489"/>
                  </a:lnTo>
                  <a:close/>
                </a:path>
                <a:path w="805815" h="547370">
                  <a:moveTo>
                    <a:pt x="673862" y="229869"/>
                  </a:moveTo>
                  <a:lnTo>
                    <a:pt x="657466" y="241300"/>
                  </a:lnTo>
                  <a:lnTo>
                    <a:pt x="667609" y="256539"/>
                  </a:lnTo>
                  <a:lnTo>
                    <a:pt x="680340" y="271780"/>
                  </a:lnTo>
                  <a:lnTo>
                    <a:pt x="713549" y="298450"/>
                  </a:lnTo>
                  <a:lnTo>
                    <a:pt x="753584" y="318769"/>
                  </a:lnTo>
                  <a:lnTo>
                    <a:pt x="796925" y="331469"/>
                  </a:lnTo>
                  <a:lnTo>
                    <a:pt x="805573" y="312419"/>
                  </a:lnTo>
                  <a:lnTo>
                    <a:pt x="781368" y="306069"/>
                  </a:lnTo>
                  <a:lnTo>
                    <a:pt x="759577" y="299719"/>
                  </a:lnTo>
                  <a:lnTo>
                    <a:pt x="740201" y="290830"/>
                  </a:lnTo>
                  <a:lnTo>
                    <a:pt x="723239" y="280669"/>
                  </a:lnTo>
                  <a:lnTo>
                    <a:pt x="733471" y="267969"/>
                  </a:lnTo>
                  <a:lnTo>
                    <a:pt x="706615" y="267969"/>
                  </a:lnTo>
                  <a:lnTo>
                    <a:pt x="698431" y="260350"/>
                  </a:lnTo>
                  <a:lnTo>
                    <a:pt x="690243" y="251459"/>
                  </a:lnTo>
                  <a:lnTo>
                    <a:pt x="682053" y="241300"/>
                  </a:lnTo>
                  <a:lnTo>
                    <a:pt x="673862" y="229869"/>
                  </a:lnTo>
                  <a:close/>
                </a:path>
                <a:path w="805815" h="547370">
                  <a:moveTo>
                    <a:pt x="192557" y="299719"/>
                  </a:moveTo>
                  <a:lnTo>
                    <a:pt x="133337" y="317500"/>
                  </a:lnTo>
                  <a:lnTo>
                    <a:pt x="193742" y="317500"/>
                  </a:lnTo>
                  <a:lnTo>
                    <a:pt x="197840" y="316230"/>
                  </a:lnTo>
                  <a:lnTo>
                    <a:pt x="192557" y="299719"/>
                  </a:lnTo>
                  <a:close/>
                </a:path>
                <a:path w="805815" h="547370">
                  <a:moveTo>
                    <a:pt x="204025" y="181609"/>
                  </a:moveTo>
                  <a:lnTo>
                    <a:pt x="178866" y="181609"/>
                  </a:lnTo>
                  <a:lnTo>
                    <a:pt x="196190" y="204469"/>
                  </a:lnTo>
                  <a:lnTo>
                    <a:pt x="215033" y="223519"/>
                  </a:lnTo>
                  <a:lnTo>
                    <a:pt x="235395" y="240030"/>
                  </a:lnTo>
                  <a:lnTo>
                    <a:pt x="257276" y="252730"/>
                  </a:lnTo>
                  <a:lnTo>
                    <a:pt x="245075" y="266700"/>
                  </a:lnTo>
                  <a:lnTo>
                    <a:pt x="231654" y="279400"/>
                  </a:lnTo>
                  <a:lnTo>
                    <a:pt x="217014" y="289559"/>
                  </a:lnTo>
                  <a:lnTo>
                    <a:pt x="201155" y="299719"/>
                  </a:lnTo>
                  <a:lnTo>
                    <a:pt x="217792" y="312419"/>
                  </a:lnTo>
                  <a:lnTo>
                    <a:pt x="234820" y="300989"/>
                  </a:lnTo>
                  <a:lnTo>
                    <a:pt x="250205" y="288289"/>
                  </a:lnTo>
                  <a:lnTo>
                    <a:pt x="263948" y="274319"/>
                  </a:lnTo>
                  <a:lnTo>
                    <a:pt x="276047" y="259080"/>
                  </a:lnTo>
                  <a:lnTo>
                    <a:pt x="359810" y="259080"/>
                  </a:lnTo>
                  <a:lnTo>
                    <a:pt x="361619" y="251459"/>
                  </a:lnTo>
                  <a:lnTo>
                    <a:pt x="339100" y="251459"/>
                  </a:lnTo>
                  <a:lnTo>
                    <a:pt x="319071" y="248919"/>
                  </a:lnTo>
                  <a:lnTo>
                    <a:pt x="301533" y="246380"/>
                  </a:lnTo>
                  <a:lnTo>
                    <a:pt x="286486" y="241300"/>
                  </a:lnTo>
                  <a:lnTo>
                    <a:pt x="288424" y="236219"/>
                  </a:lnTo>
                  <a:lnTo>
                    <a:pt x="268693" y="236219"/>
                  </a:lnTo>
                  <a:lnTo>
                    <a:pt x="248489" y="224789"/>
                  </a:lnTo>
                  <a:lnTo>
                    <a:pt x="230166" y="212089"/>
                  </a:lnTo>
                  <a:lnTo>
                    <a:pt x="213728" y="194309"/>
                  </a:lnTo>
                  <a:lnTo>
                    <a:pt x="204025" y="181609"/>
                  </a:lnTo>
                  <a:close/>
                </a:path>
                <a:path w="805815" h="547370">
                  <a:moveTo>
                    <a:pt x="488629" y="88900"/>
                  </a:moveTo>
                  <a:lnTo>
                    <a:pt x="466890" y="88900"/>
                  </a:lnTo>
                  <a:lnTo>
                    <a:pt x="488289" y="158750"/>
                  </a:lnTo>
                  <a:lnTo>
                    <a:pt x="414083" y="181609"/>
                  </a:lnTo>
                  <a:lnTo>
                    <a:pt x="434124" y="287019"/>
                  </a:lnTo>
                  <a:lnTo>
                    <a:pt x="512318" y="262889"/>
                  </a:lnTo>
                  <a:lnTo>
                    <a:pt x="535066" y="262889"/>
                  </a:lnTo>
                  <a:lnTo>
                    <a:pt x="534674" y="261619"/>
                  </a:lnTo>
                  <a:lnTo>
                    <a:pt x="450951" y="261619"/>
                  </a:lnTo>
                  <a:lnTo>
                    <a:pt x="438861" y="195580"/>
                  </a:lnTo>
                  <a:lnTo>
                    <a:pt x="514210" y="171450"/>
                  </a:lnTo>
                  <a:lnTo>
                    <a:pt x="488629" y="88900"/>
                  </a:lnTo>
                  <a:close/>
                </a:path>
                <a:path w="805815" h="547370">
                  <a:moveTo>
                    <a:pt x="359810" y="259080"/>
                  </a:moveTo>
                  <a:lnTo>
                    <a:pt x="276047" y="259080"/>
                  </a:lnTo>
                  <a:lnTo>
                    <a:pt x="295373" y="264159"/>
                  </a:lnTo>
                  <a:lnTo>
                    <a:pt x="315272" y="267969"/>
                  </a:lnTo>
                  <a:lnTo>
                    <a:pt x="335745" y="270509"/>
                  </a:lnTo>
                  <a:lnTo>
                    <a:pt x="356793" y="271780"/>
                  </a:lnTo>
                  <a:lnTo>
                    <a:pt x="359810" y="259080"/>
                  </a:lnTo>
                  <a:close/>
                </a:path>
                <a:path w="805815" h="547370">
                  <a:moveTo>
                    <a:pt x="747750" y="209550"/>
                  </a:moveTo>
                  <a:lnTo>
                    <a:pt x="738071" y="226059"/>
                  </a:lnTo>
                  <a:lnTo>
                    <a:pt x="727987" y="241300"/>
                  </a:lnTo>
                  <a:lnTo>
                    <a:pt x="717502" y="255269"/>
                  </a:lnTo>
                  <a:lnTo>
                    <a:pt x="706615" y="267969"/>
                  </a:lnTo>
                  <a:lnTo>
                    <a:pt x="733471" y="267969"/>
                  </a:lnTo>
                  <a:lnTo>
                    <a:pt x="736541" y="264159"/>
                  </a:lnTo>
                  <a:lnTo>
                    <a:pt x="748272" y="248919"/>
                  </a:lnTo>
                  <a:lnTo>
                    <a:pt x="758435" y="233680"/>
                  </a:lnTo>
                  <a:lnTo>
                    <a:pt x="767029" y="219709"/>
                  </a:lnTo>
                  <a:lnTo>
                    <a:pt x="747750" y="209550"/>
                  </a:lnTo>
                  <a:close/>
                </a:path>
                <a:path w="805815" h="547370">
                  <a:moveTo>
                    <a:pt x="527621" y="238759"/>
                  </a:moveTo>
                  <a:lnTo>
                    <a:pt x="450951" y="261619"/>
                  </a:lnTo>
                  <a:lnTo>
                    <a:pt x="534674" y="261619"/>
                  </a:lnTo>
                  <a:lnTo>
                    <a:pt x="527621" y="238759"/>
                  </a:lnTo>
                  <a:close/>
                </a:path>
                <a:path w="805815" h="547370">
                  <a:moveTo>
                    <a:pt x="99315" y="208280"/>
                  </a:moveTo>
                  <a:lnTo>
                    <a:pt x="79108" y="208280"/>
                  </a:lnTo>
                  <a:lnTo>
                    <a:pt x="87515" y="236219"/>
                  </a:lnTo>
                  <a:lnTo>
                    <a:pt x="32677" y="252730"/>
                  </a:lnTo>
                  <a:lnTo>
                    <a:pt x="93773" y="252730"/>
                  </a:lnTo>
                  <a:lnTo>
                    <a:pt x="141516" y="237489"/>
                  </a:lnTo>
                  <a:lnTo>
                    <a:pt x="162244" y="237489"/>
                  </a:lnTo>
                  <a:lnTo>
                    <a:pt x="159855" y="229869"/>
                  </a:lnTo>
                  <a:lnTo>
                    <a:pt x="106121" y="229869"/>
                  </a:lnTo>
                  <a:lnTo>
                    <a:pt x="99315" y="208280"/>
                  </a:lnTo>
                  <a:close/>
                </a:path>
                <a:path w="805815" h="547370">
                  <a:moveTo>
                    <a:pt x="691654" y="0"/>
                  </a:moveTo>
                  <a:lnTo>
                    <a:pt x="522744" y="52069"/>
                  </a:lnTo>
                  <a:lnTo>
                    <a:pt x="575830" y="223519"/>
                  </a:lnTo>
                  <a:lnTo>
                    <a:pt x="543572" y="233680"/>
                  </a:lnTo>
                  <a:lnTo>
                    <a:pt x="549325" y="251459"/>
                  </a:lnTo>
                  <a:lnTo>
                    <a:pt x="581596" y="241300"/>
                  </a:lnTo>
                  <a:lnTo>
                    <a:pt x="603289" y="241300"/>
                  </a:lnTo>
                  <a:lnTo>
                    <a:pt x="601713" y="236219"/>
                  </a:lnTo>
                  <a:lnTo>
                    <a:pt x="662883" y="217169"/>
                  </a:lnTo>
                  <a:lnTo>
                    <a:pt x="595947" y="217169"/>
                  </a:lnTo>
                  <a:lnTo>
                    <a:pt x="583780" y="177800"/>
                  </a:lnTo>
                  <a:lnTo>
                    <a:pt x="645163" y="158750"/>
                  </a:lnTo>
                  <a:lnTo>
                    <a:pt x="578015" y="158750"/>
                  </a:lnTo>
                  <a:lnTo>
                    <a:pt x="566077" y="120650"/>
                  </a:lnTo>
                  <a:lnTo>
                    <a:pt x="631558" y="100330"/>
                  </a:lnTo>
                  <a:lnTo>
                    <a:pt x="559904" y="100330"/>
                  </a:lnTo>
                  <a:lnTo>
                    <a:pt x="548855" y="64769"/>
                  </a:lnTo>
                  <a:lnTo>
                    <a:pt x="697649" y="19050"/>
                  </a:lnTo>
                  <a:lnTo>
                    <a:pt x="691654" y="0"/>
                  </a:lnTo>
                  <a:close/>
                </a:path>
                <a:path w="805815" h="547370">
                  <a:moveTo>
                    <a:pt x="301363" y="149859"/>
                  </a:moveTo>
                  <a:lnTo>
                    <a:pt x="282295" y="149859"/>
                  </a:lnTo>
                  <a:lnTo>
                    <a:pt x="283109" y="172719"/>
                  </a:lnTo>
                  <a:lnTo>
                    <a:pt x="281114" y="194309"/>
                  </a:lnTo>
                  <a:lnTo>
                    <a:pt x="276309" y="215900"/>
                  </a:lnTo>
                  <a:lnTo>
                    <a:pt x="268693" y="236219"/>
                  </a:lnTo>
                  <a:lnTo>
                    <a:pt x="288424" y="236219"/>
                  </a:lnTo>
                  <a:lnTo>
                    <a:pt x="296661" y="214630"/>
                  </a:lnTo>
                  <a:lnTo>
                    <a:pt x="301925" y="185419"/>
                  </a:lnTo>
                  <a:lnTo>
                    <a:pt x="302276" y="156209"/>
                  </a:lnTo>
                  <a:lnTo>
                    <a:pt x="301363" y="149859"/>
                  </a:lnTo>
                  <a:close/>
                </a:path>
                <a:path w="805815" h="547370">
                  <a:moveTo>
                    <a:pt x="155079" y="214630"/>
                  </a:moveTo>
                  <a:lnTo>
                    <a:pt x="106121" y="229869"/>
                  </a:lnTo>
                  <a:lnTo>
                    <a:pt x="159855" y="229869"/>
                  </a:lnTo>
                  <a:lnTo>
                    <a:pt x="155079" y="214630"/>
                  </a:lnTo>
                  <a:close/>
                </a:path>
                <a:path w="805815" h="547370">
                  <a:moveTo>
                    <a:pt x="754989" y="167639"/>
                  </a:moveTo>
                  <a:lnTo>
                    <a:pt x="595947" y="217169"/>
                  </a:lnTo>
                  <a:lnTo>
                    <a:pt x="662883" y="217169"/>
                  </a:lnTo>
                  <a:lnTo>
                    <a:pt x="760755" y="186689"/>
                  </a:lnTo>
                  <a:lnTo>
                    <a:pt x="754989" y="167639"/>
                  </a:lnTo>
                  <a:close/>
                </a:path>
                <a:path w="805815" h="547370">
                  <a:moveTo>
                    <a:pt x="297713" y="124459"/>
                  </a:moveTo>
                  <a:lnTo>
                    <a:pt x="162394" y="166369"/>
                  </a:lnTo>
                  <a:lnTo>
                    <a:pt x="168046" y="184150"/>
                  </a:lnTo>
                  <a:lnTo>
                    <a:pt x="178866" y="181609"/>
                  </a:lnTo>
                  <a:lnTo>
                    <a:pt x="204025" y="181609"/>
                  </a:lnTo>
                  <a:lnTo>
                    <a:pt x="199174" y="175259"/>
                  </a:lnTo>
                  <a:lnTo>
                    <a:pt x="282295" y="149859"/>
                  </a:lnTo>
                  <a:lnTo>
                    <a:pt x="301363" y="149859"/>
                  </a:lnTo>
                  <a:lnTo>
                    <a:pt x="297713" y="124459"/>
                  </a:lnTo>
                  <a:close/>
                </a:path>
                <a:path w="805815" h="547370">
                  <a:moveTo>
                    <a:pt x="708964" y="118109"/>
                  </a:moveTo>
                  <a:lnTo>
                    <a:pt x="578015" y="158750"/>
                  </a:lnTo>
                  <a:lnTo>
                    <a:pt x="645163" y="158750"/>
                  </a:lnTo>
                  <a:lnTo>
                    <a:pt x="714730" y="137159"/>
                  </a:lnTo>
                  <a:lnTo>
                    <a:pt x="708964" y="118109"/>
                  </a:lnTo>
                  <a:close/>
                </a:path>
                <a:path w="805815" h="547370">
                  <a:moveTo>
                    <a:pt x="480758" y="63500"/>
                  </a:moveTo>
                  <a:lnTo>
                    <a:pt x="366877" y="99059"/>
                  </a:lnTo>
                  <a:lnTo>
                    <a:pt x="372757" y="118109"/>
                  </a:lnTo>
                  <a:lnTo>
                    <a:pt x="466890" y="88900"/>
                  </a:lnTo>
                  <a:lnTo>
                    <a:pt x="488629" y="88900"/>
                  </a:lnTo>
                  <a:lnTo>
                    <a:pt x="480758" y="63500"/>
                  </a:lnTo>
                  <a:close/>
                </a:path>
                <a:path w="805815" h="547370">
                  <a:moveTo>
                    <a:pt x="690867" y="59689"/>
                  </a:moveTo>
                  <a:lnTo>
                    <a:pt x="559904" y="100330"/>
                  </a:lnTo>
                  <a:lnTo>
                    <a:pt x="631558" y="100330"/>
                  </a:lnTo>
                  <a:lnTo>
                    <a:pt x="697039" y="80009"/>
                  </a:lnTo>
                  <a:lnTo>
                    <a:pt x="690867" y="596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7">
            <a:extLst>
              <a:ext uri="{FF2B5EF4-FFF2-40B4-BE49-F238E27FC236}">
                <a16:creationId xmlns:a16="http://schemas.microsoft.com/office/drawing/2014/main" id="{8D051642-D4EF-4BCA-999D-2E4C1A058967}"/>
              </a:ext>
            </a:extLst>
          </p:cNvPr>
          <p:cNvSpPr txBox="1"/>
          <p:nvPr/>
        </p:nvSpPr>
        <p:spPr>
          <a:xfrm>
            <a:off x="7212220" y="4713228"/>
            <a:ext cx="482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Microsoft JhengHei"/>
                <a:cs typeface="Microsoft JhengHei"/>
              </a:rPr>
              <a:t>焦慮</a:t>
            </a:r>
            <a:endParaRPr sz="1800" dirty="0">
              <a:latin typeface="Microsoft JhengHei"/>
              <a:cs typeface="Microsoft JhengHei"/>
            </a:endParaRPr>
          </a:p>
        </p:txBody>
      </p:sp>
      <p:grpSp>
        <p:nvGrpSpPr>
          <p:cNvPr id="12" name="object 10">
            <a:extLst>
              <a:ext uri="{FF2B5EF4-FFF2-40B4-BE49-F238E27FC236}">
                <a16:creationId xmlns:a16="http://schemas.microsoft.com/office/drawing/2014/main" id="{599F67C0-78DC-4C9D-B95E-F6A258020AF9}"/>
              </a:ext>
            </a:extLst>
          </p:cNvPr>
          <p:cNvGrpSpPr/>
          <p:nvPr/>
        </p:nvGrpSpPr>
        <p:grpSpPr>
          <a:xfrm>
            <a:off x="7514819" y="205785"/>
            <a:ext cx="1414780" cy="955967"/>
            <a:chOff x="1541272" y="3639515"/>
            <a:chExt cx="1414780" cy="1169670"/>
          </a:xfrm>
        </p:grpSpPr>
        <p:pic>
          <p:nvPicPr>
            <p:cNvPr id="13" name="object 11">
              <a:extLst>
                <a:ext uri="{FF2B5EF4-FFF2-40B4-BE49-F238E27FC236}">
                  <a16:creationId xmlns:a16="http://schemas.microsoft.com/office/drawing/2014/main" id="{3BFCA156-8FB5-437A-BD54-65EAD76F92E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1272" y="3639515"/>
              <a:ext cx="1414399" cy="1169403"/>
            </a:xfrm>
            <a:prstGeom prst="rect">
              <a:avLst/>
            </a:prstGeom>
          </p:spPr>
        </p:pic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20054F54-DD83-4F91-B5AF-161D7BBFC278}"/>
                </a:ext>
              </a:extLst>
            </p:cNvPr>
            <p:cNvSpPr/>
            <p:nvPr/>
          </p:nvSpPr>
          <p:spPr>
            <a:xfrm>
              <a:off x="1697609" y="3960571"/>
              <a:ext cx="1144905" cy="495300"/>
            </a:xfrm>
            <a:custGeom>
              <a:avLst/>
              <a:gdLst/>
              <a:ahLst/>
              <a:cxnLst/>
              <a:rect l="l" t="t" r="r" b="b"/>
              <a:pathLst>
                <a:path w="1144905" h="495300">
                  <a:moveTo>
                    <a:pt x="3302" y="188468"/>
                  </a:moveTo>
                  <a:lnTo>
                    <a:pt x="0" y="209867"/>
                  </a:lnTo>
                  <a:lnTo>
                    <a:pt x="164465" y="235508"/>
                  </a:lnTo>
                  <a:lnTo>
                    <a:pt x="144018" y="367423"/>
                  </a:lnTo>
                  <a:lnTo>
                    <a:pt x="165608" y="370789"/>
                  </a:lnTo>
                  <a:lnTo>
                    <a:pt x="186055" y="238861"/>
                  </a:lnTo>
                  <a:lnTo>
                    <a:pt x="326750" y="238861"/>
                  </a:lnTo>
                  <a:lnTo>
                    <a:pt x="189484" y="217474"/>
                  </a:lnTo>
                  <a:lnTo>
                    <a:pt x="190008" y="214109"/>
                  </a:lnTo>
                  <a:lnTo>
                    <a:pt x="167894" y="214109"/>
                  </a:lnTo>
                  <a:lnTo>
                    <a:pt x="3302" y="188468"/>
                  </a:lnTo>
                  <a:close/>
                </a:path>
                <a:path w="1144905" h="495300">
                  <a:moveTo>
                    <a:pt x="326750" y="238861"/>
                  </a:moveTo>
                  <a:lnTo>
                    <a:pt x="186055" y="238861"/>
                  </a:lnTo>
                  <a:lnTo>
                    <a:pt x="350266" y="264439"/>
                  </a:lnTo>
                  <a:lnTo>
                    <a:pt x="353568" y="243039"/>
                  </a:lnTo>
                  <a:lnTo>
                    <a:pt x="326750" y="238861"/>
                  </a:lnTo>
                  <a:close/>
                </a:path>
                <a:path w="1144905" h="495300">
                  <a:moveTo>
                    <a:pt x="42926" y="0"/>
                  </a:moveTo>
                  <a:lnTo>
                    <a:pt x="39624" y="21196"/>
                  </a:lnTo>
                  <a:lnTo>
                    <a:pt x="194183" y="45275"/>
                  </a:lnTo>
                  <a:lnTo>
                    <a:pt x="167894" y="214109"/>
                  </a:lnTo>
                  <a:lnTo>
                    <a:pt x="190008" y="214109"/>
                  </a:lnTo>
                  <a:lnTo>
                    <a:pt x="215773" y="48641"/>
                  </a:lnTo>
                  <a:lnTo>
                    <a:pt x="355062" y="48641"/>
                  </a:lnTo>
                  <a:lnTo>
                    <a:pt x="42926" y="0"/>
                  </a:lnTo>
                  <a:close/>
                </a:path>
                <a:path w="1144905" h="495300">
                  <a:moveTo>
                    <a:pt x="321437" y="103111"/>
                  </a:moveTo>
                  <a:lnTo>
                    <a:pt x="306534" y="126186"/>
                  </a:lnTo>
                  <a:lnTo>
                    <a:pt x="289655" y="147672"/>
                  </a:lnTo>
                  <a:lnTo>
                    <a:pt x="270823" y="167572"/>
                  </a:lnTo>
                  <a:lnTo>
                    <a:pt x="250063" y="185889"/>
                  </a:lnTo>
                  <a:lnTo>
                    <a:pt x="268351" y="199809"/>
                  </a:lnTo>
                  <a:lnTo>
                    <a:pt x="289881" y="180071"/>
                  </a:lnTo>
                  <a:lnTo>
                    <a:pt x="308959" y="159226"/>
                  </a:lnTo>
                  <a:lnTo>
                    <a:pt x="325608" y="137276"/>
                  </a:lnTo>
                  <a:lnTo>
                    <a:pt x="339852" y="114223"/>
                  </a:lnTo>
                  <a:lnTo>
                    <a:pt x="321437" y="103111"/>
                  </a:lnTo>
                  <a:close/>
                </a:path>
                <a:path w="1144905" h="495300">
                  <a:moveTo>
                    <a:pt x="78232" y="65214"/>
                  </a:moveTo>
                  <a:lnTo>
                    <a:pt x="59436" y="72148"/>
                  </a:lnTo>
                  <a:lnTo>
                    <a:pt x="72909" y="101854"/>
                  </a:lnTo>
                  <a:lnTo>
                    <a:pt x="83407" y="128809"/>
                  </a:lnTo>
                  <a:lnTo>
                    <a:pt x="90904" y="153012"/>
                  </a:lnTo>
                  <a:lnTo>
                    <a:pt x="95377" y="174459"/>
                  </a:lnTo>
                  <a:lnTo>
                    <a:pt x="116586" y="167513"/>
                  </a:lnTo>
                  <a:lnTo>
                    <a:pt x="110896" y="142731"/>
                  </a:lnTo>
                  <a:lnTo>
                    <a:pt x="102600" y="117421"/>
                  </a:lnTo>
                  <a:lnTo>
                    <a:pt x="91707" y="91582"/>
                  </a:lnTo>
                  <a:lnTo>
                    <a:pt x="78232" y="65214"/>
                  </a:lnTo>
                  <a:close/>
                </a:path>
                <a:path w="1144905" h="495300">
                  <a:moveTo>
                    <a:pt x="355062" y="48641"/>
                  </a:moveTo>
                  <a:lnTo>
                    <a:pt x="215773" y="48641"/>
                  </a:lnTo>
                  <a:lnTo>
                    <a:pt x="370586" y="72771"/>
                  </a:lnTo>
                  <a:lnTo>
                    <a:pt x="373888" y="51574"/>
                  </a:lnTo>
                  <a:lnTo>
                    <a:pt x="355062" y="48641"/>
                  </a:lnTo>
                  <a:close/>
                </a:path>
                <a:path w="1144905" h="495300">
                  <a:moveTo>
                    <a:pt x="589454" y="311162"/>
                  </a:moveTo>
                  <a:lnTo>
                    <a:pt x="457708" y="311162"/>
                  </a:lnTo>
                  <a:lnTo>
                    <a:pt x="562356" y="327456"/>
                  </a:lnTo>
                  <a:lnTo>
                    <a:pt x="546481" y="429742"/>
                  </a:lnTo>
                  <a:lnTo>
                    <a:pt x="567309" y="432981"/>
                  </a:lnTo>
                  <a:lnTo>
                    <a:pt x="583184" y="330708"/>
                  </a:lnTo>
                  <a:lnTo>
                    <a:pt x="711242" y="330708"/>
                  </a:lnTo>
                  <a:lnTo>
                    <a:pt x="711327" y="330161"/>
                  </a:lnTo>
                  <a:lnTo>
                    <a:pt x="589454" y="311162"/>
                  </a:lnTo>
                  <a:close/>
                </a:path>
                <a:path w="1144905" h="495300">
                  <a:moveTo>
                    <a:pt x="623189" y="401688"/>
                  </a:moveTo>
                  <a:lnTo>
                    <a:pt x="660376" y="428752"/>
                  </a:lnTo>
                  <a:lnTo>
                    <a:pt x="671163" y="429137"/>
                  </a:lnTo>
                  <a:lnTo>
                    <a:pt x="679807" y="428320"/>
                  </a:lnTo>
                  <a:lnTo>
                    <a:pt x="698865" y="407651"/>
                  </a:lnTo>
                  <a:lnTo>
                    <a:pt x="667981" y="407644"/>
                  </a:lnTo>
                  <a:lnTo>
                    <a:pt x="658050" y="406661"/>
                  </a:lnTo>
                  <a:lnTo>
                    <a:pt x="643096" y="404674"/>
                  </a:lnTo>
                  <a:lnTo>
                    <a:pt x="623189" y="401688"/>
                  </a:lnTo>
                  <a:close/>
                </a:path>
                <a:path w="1144905" h="495300">
                  <a:moveTo>
                    <a:pt x="711242" y="330708"/>
                  </a:moveTo>
                  <a:lnTo>
                    <a:pt x="583184" y="330708"/>
                  </a:lnTo>
                  <a:lnTo>
                    <a:pt x="687451" y="346938"/>
                  </a:lnTo>
                  <a:lnTo>
                    <a:pt x="679323" y="398970"/>
                  </a:lnTo>
                  <a:lnTo>
                    <a:pt x="678561" y="404075"/>
                  </a:lnTo>
                  <a:lnTo>
                    <a:pt x="676529" y="406958"/>
                  </a:lnTo>
                  <a:lnTo>
                    <a:pt x="673100" y="407644"/>
                  </a:lnTo>
                  <a:lnTo>
                    <a:pt x="668051" y="407651"/>
                  </a:lnTo>
                  <a:lnTo>
                    <a:pt x="698867" y="407644"/>
                  </a:lnTo>
                  <a:lnTo>
                    <a:pt x="700278" y="401421"/>
                  </a:lnTo>
                  <a:lnTo>
                    <a:pt x="711242" y="330708"/>
                  </a:lnTo>
                  <a:close/>
                </a:path>
                <a:path w="1144905" h="495300">
                  <a:moveTo>
                    <a:pt x="440055" y="287896"/>
                  </a:moveTo>
                  <a:lnTo>
                    <a:pt x="423799" y="392531"/>
                  </a:lnTo>
                  <a:lnTo>
                    <a:pt x="444627" y="395770"/>
                  </a:lnTo>
                  <a:lnTo>
                    <a:pt x="457708" y="311162"/>
                  </a:lnTo>
                  <a:lnTo>
                    <a:pt x="589454" y="311162"/>
                  </a:lnTo>
                  <a:lnTo>
                    <a:pt x="586359" y="310680"/>
                  </a:lnTo>
                  <a:lnTo>
                    <a:pt x="586857" y="307441"/>
                  </a:lnTo>
                  <a:lnTo>
                    <a:pt x="565531" y="307441"/>
                  </a:lnTo>
                  <a:lnTo>
                    <a:pt x="440055" y="287896"/>
                  </a:lnTo>
                  <a:close/>
                </a:path>
                <a:path w="1144905" h="495300">
                  <a:moveTo>
                    <a:pt x="493522" y="174764"/>
                  </a:moveTo>
                  <a:lnTo>
                    <a:pt x="480187" y="260350"/>
                  </a:lnTo>
                  <a:lnTo>
                    <a:pt x="570611" y="274459"/>
                  </a:lnTo>
                  <a:lnTo>
                    <a:pt x="565531" y="307441"/>
                  </a:lnTo>
                  <a:lnTo>
                    <a:pt x="586857" y="307441"/>
                  </a:lnTo>
                  <a:lnTo>
                    <a:pt x="591439" y="277698"/>
                  </a:lnTo>
                  <a:lnTo>
                    <a:pt x="684186" y="277698"/>
                  </a:lnTo>
                  <a:lnTo>
                    <a:pt x="685694" y="268020"/>
                  </a:lnTo>
                  <a:lnTo>
                    <a:pt x="663575" y="268020"/>
                  </a:lnTo>
                  <a:lnTo>
                    <a:pt x="504698" y="243268"/>
                  </a:lnTo>
                  <a:lnTo>
                    <a:pt x="511683" y="198513"/>
                  </a:lnTo>
                  <a:lnTo>
                    <a:pt x="645933" y="198513"/>
                  </a:lnTo>
                  <a:lnTo>
                    <a:pt x="493522" y="174764"/>
                  </a:lnTo>
                  <a:close/>
                </a:path>
                <a:path w="1144905" h="495300">
                  <a:moveTo>
                    <a:pt x="684186" y="277698"/>
                  </a:moveTo>
                  <a:lnTo>
                    <a:pt x="591439" y="277698"/>
                  </a:lnTo>
                  <a:lnTo>
                    <a:pt x="681990" y="291795"/>
                  </a:lnTo>
                  <a:lnTo>
                    <a:pt x="684186" y="277698"/>
                  </a:lnTo>
                  <a:close/>
                </a:path>
                <a:path w="1144905" h="495300">
                  <a:moveTo>
                    <a:pt x="645933" y="198513"/>
                  </a:moveTo>
                  <a:lnTo>
                    <a:pt x="511683" y="198513"/>
                  </a:lnTo>
                  <a:lnTo>
                    <a:pt x="670560" y="223253"/>
                  </a:lnTo>
                  <a:lnTo>
                    <a:pt x="663575" y="268020"/>
                  </a:lnTo>
                  <a:lnTo>
                    <a:pt x="685694" y="268020"/>
                  </a:lnTo>
                  <a:lnTo>
                    <a:pt x="695325" y="206209"/>
                  </a:lnTo>
                  <a:lnTo>
                    <a:pt x="645933" y="198513"/>
                  </a:lnTo>
                  <a:close/>
                </a:path>
                <a:path w="1144905" h="495300">
                  <a:moveTo>
                    <a:pt x="611890" y="141198"/>
                  </a:moveTo>
                  <a:lnTo>
                    <a:pt x="457454" y="141198"/>
                  </a:lnTo>
                  <a:lnTo>
                    <a:pt x="737489" y="184823"/>
                  </a:lnTo>
                  <a:lnTo>
                    <a:pt x="727456" y="249008"/>
                  </a:lnTo>
                  <a:lnTo>
                    <a:pt x="748665" y="252323"/>
                  </a:lnTo>
                  <a:lnTo>
                    <a:pt x="761746" y="167906"/>
                  </a:lnTo>
                  <a:lnTo>
                    <a:pt x="611378" y="144475"/>
                  </a:lnTo>
                  <a:lnTo>
                    <a:pt x="611890" y="141198"/>
                  </a:lnTo>
                  <a:close/>
                </a:path>
                <a:path w="1144905" h="495300">
                  <a:moveTo>
                    <a:pt x="439801" y="117741"/>
                  </a:moveTo>
                  <a:lnTo>
                    <a:pt x="426720" y="202158"/>
                  </a:lnTo>
                  <a:lnTo>
                    <a:pt x="447548" y="205397"/>
                  </a:lnTo>
                  <a:lnTo>
                    <a:pt x="457454" y="141198"/>
                  </a:lnTo>
                  <a:lnTo>
                    <a:pt x="611890" y="141198"/>
                  </a:lnTo>
                  <a:lnTo>
                    <a:pt x="590169" y="141173"/>
                  </a:lnTo>
                  <a:lnTo>
                    <a:pt x="439801" y="117741"/>
                  </a:lnTo>
                  <a:close/>
                </a:path>
                <a:path w="1144905" h="495300">
                  <a:moveTo>
                    <a:pt x="713740" y="100698"/>
                  </a:moveTo>
                  <a:lnTo>
                    <a:pt x="706856" y="108403"/>
                  </a:lnTo>
                  <a:lnTo>
                    <a:pt x="698769" y="116603"/>
                  </a:lnTo>
                  <a:lnTo>
                    <a:pt x="689469" y="125296"/>
                  </a:lnTo>
                  <a:lnTo>
                    <a:pt x="678942" y="134480"/>
                  </a:lnTo>
                  <a:lnTo>
                    <a:pt x="694309" y="149148"/>
                  </a:lnTo>
                  <a:lnTo>
                    <a:pt x="704476" y="140831"/>
                  </a:lnTo>
                  <a:lnTo>
                    <a:pt x="714025" y="132146"/>
                  </a:lnTo>
                  <a:lnTo>
                    <a:pt x="722955" y="123095"/>
                  </a:lnTo>
                  <a:lnTo>
                    <a:pt x="731266" y="113677"/>
                  </a:lnTo>
                  <a:lnTo>
                    <a:pt x="713740" y="100698"/>
                  </a:lnTo>
                  <a:close/>
                </a:path>
                <a:path w="1144905" h="495300">
                  <a:moveTo>
                    <a:pt x="600202" y="76974"/>
                  </a:moveTo>
                  <a:lnTo>
                    <a:pt x="590169" y="141173"/>
                  </a:lnTo>
                  <a:lnTo>
                    <a:pt x="611894" y="141173"/>
                  </a:lnTo>
                  <a:lnTo>
                    <a:pt x="621411" y="80276"/>
                  </a:lnTo>
                  <a:lnTo>
                    <a:pt x="600202" y="76974"/>
                  </a:lnTo>
                  <a:close/>
                </a:path>
                <a:path w="1144905" h="495300">
                  <a:moveTo>
                    <a:pt x="510286" y="66979"/>
                  </a:moveTo>
                  <a:lnTo>
                    <a:pt x="489077" y="73939"/>
                  </a:lnTo>
                  <a:lnTo>
                    <a:pt x="495534" y="85157"/>
                  </a:lnTo>
                  <a:lnTo>
                    <a:pt x="501396" y="96615"/>
                  </a:lnTo>
                  <a:lnTo>
                    <a:pt x="506723" y="108403"/>
                  </a:lnTo>
                  <a:lnTo>
                    <a:pt x="511429" y="120243"/>
                  </a:lnTo>
                  <a:lnTo>
                    <a:pt x="533146" y="114173"/>
                  </a:lnTo>
                  <a:lnTo>
                    <a:pt x="528877" y="102566"/>
                  </a:lnTo>
                  <a:lnTo>
                    <a:pt x="523668" y="90833"/>
                  </a:lnTo>
                  <a:lnTo>
                    <a:pt x="517483" y="78972"/>
                  </a:lnTo>
                  <a:lnTo>
                    <a:pt x="510286" y="66979"/>
                  </a:lnTo>
                  <a:close/>
                </a:path>
                <a:path w="1144905" h="495300">
                  <a:moveTo>
                    <a:pt x="933704" y="222631"/>
                  </a:moveTo>
                  <a:lnTo>
                    <a:pt x="898906" y="445846"/>
                  </a:lnTo>
                  <a:lnTo>
                    <a:pt x="897382" y="455256"/>
                  </a:lnTo>
                  <a:lnTo>
                    <a:pt x="899033" y="462915"/>
                  </a:lnTo>
                  <a:lnTo>
                    <a:pt x="938746" y="483890"/>
                  </a:lnTo>
                  <a:lnTo>
                    <a:pt x="992308" y="492781"/>
                  </a:lnTo>
                  <a:lnTo>
                    <a:pt x="1016363" y="495020"/>
                  </a:lnTo>
                  <a:lnTo>
                    <a:pt x="1023366" y="494792"/>
                  </a:lnTo>
                  <a:lnTo>
                    <a:pt x="1049439" y="474281"/>
                  </a:lnTo>
                  <a:lnTo>
                    <a:pt x="1015619" y="474281"/>
                  </a:lnTo>
                  <a:lnTo>
                    <a:pt x="947404" y="463322"/>
                  </a:lnTo>
                  <a:lnTo>
                    <a:pt x="921004" y="446811"/>
                  </a:lnTo>
                  <a:lnTo>
                    <a:pt x="921639" y="443153"/>
                  </a:lnTo>
                  <a:lnTo>
                    <a:pt x="955421" y="226021"/>
                  </a:lnTo>
                  <a:lnTo>
                    <a:pt x="933704" y="222631"/>
                  </a:lnTo>
                  <a:close/>
                </a:path>
                <a:path w="1144905" h="495300">
                  <a:moveTo>
                    <a:pt x="1052195" y="381660"/>
                  </a:moveTo>
                  <a:lnTo>
                    <a:pt x="1043979" y="422458"/>
                  </a:lnTo>
                  <a:lnTo>
                    <a:pt x="1031875" y="459849"/>
                  </a:lnTo>
                  <a:lnTo>
                    <a:pt x="1015619" y="474281"/>
                  </a:lnTo>
                  <a:lnTo>
                    <a:pt x="1049439" y="474281"/>
                  </a:lnTo>
                  <a:lnTo>
                    <a:pt x="1065641" y="427362"/>
                  </a:lnTo>
                  <a:lnTo>
                    <a:pt x="1074039" y="392899"/>
                  </a:lnTo>
                  <a:lnTo>
                    <a:pt x="1052195" y="381660"/>
                  </a:lnTo>
                  <a:close/>
                </a:path>
                <a:path w="1144905" h="495300">
                  <a:moveTo>
                    <a:pt x="981710" y="133400"/>
                  </a:moveTo>
                  <a:lnTo>
                    <a:pt x="962914" y="145745"/>
                  </a:lnTo>
                  <a:lnTo>
                    <a:pt x="986797" y="177356"/>
                  </a:lnTo>
                  <a:lnTo>
                    <a:pt x="1007014" y="208468"/>
                  </a:lnTo>
                  <a:lnTo>
                    <a:pt x="1023564" y="239083"/>
                  </a:lnTo>
                  <a:lnTo>
                    <a:pt x="1036447" y="269201"/>
                  </a:lnTo>
                  <a:lnTo>
                    <a:pt x="1056767" y="257492"/>
                  </a:lnTo>
                  <a:lnTo>
                    <a:pt x="1042217" y="226255"/>
                  </a:lnTo>
                  <a:lnTo>
                    <a:pt x="1024858" y="195160"/>
                  </a:lnTo>
                  <a:lnTo>
                    <a:pt x="1004689" y="164209"/>
                  </a:lnTo>
                  <a:lnTo>
                    <a:pt x="981710" y="133400"/>
                  </a:lnTo>
                  <a:close/>
                </a:path>
                <a:path w="1144905" h="495300">
                  <a:moveTo>
                    <a:pt x="1104392" y="284416"/>
                  </a:moveTo>
                  <a:lnTo>
                    <a:pt x="1082929" y="292950"/>
                  </a:lnTo>
                  <a:lnTo>
                    <a:pt x="1097811" y="337996"/>
                  </a:lnTo>
                  <a:lnTo>
                    <a:pt x="1109122" y="380074"/>
                  </a:lnTo>
                  <a:lnTo>
                    <a:pt x="1116861" y="419182"/>
                  </a:lnTo>
                  <a:lnTo>
                    <a:pt x="1121029" y="455320"/>
                  </a:lnTo>
                  <a:lnTo>
                    <a:pt x="1144778" y="450786"/>
                  </a:lnTo>
                  <a:lnTo>
                    <a:pt x="1139039" y="414622"/>
                  </a:lnTo>
                  <a:lnTo>
                    <a:pt x="1130395" y="374840"/>
                  </a:lnTo>
                  <a:lnTo>
                    <a:pt x="1118846" y="331439"/>
                  </a:lnTo>
                  <a:lnTo>
                    <a:pt x="1104392" y="284416"/>
                  </a:lnTo>
                  <a:close/>
                </a:path>
                <a:path w="1144905" h="495300">
                  <a:moveTo>
                    <a:pt x="871220" y="248081"/>
                  </a:moveTo>
                  <a:lnTo>
                    <a:pt x="852572" y="295990"/>
                  </a:lnTo>
                  <a:lnTo>
                    <a:pt x="833008" y="338199"/>
                  </a:lnTo>
                  <a:lnTo>
                    <a:pt x="812516" y="374710"/>
                  </a:lnTo>
                  <a:lnTo>
                    <a:pt x="791083" y="405523"/>
                  </a:lnTo>
                  <a:lnTo>
                    <a:pt x="808609" y="422325"/>
                  </a:lnTo>
                  <a:lnTo>
                    <a:pt x="829377" y="390205"/>
                  </a:lnTo>
                  <a:lnTo>
                    <a:pt x="850169" y="352136"/>
                  </a:lnTo>
                  <a:lnTo>
                    <a:pt x="871009" y="308118"/>
                  </a:lnTo>
                  <a:lnTo>
                    <a:pt x="891921" y="258152"/>
                  </a:lnTo>
                  <a:lnTo>
                    <a:pt x="871220" y="2480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58346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73403"/>
            <a:ext cx="7254240" cy="3862704"/>
            <a:chOff x="0" y="16153"/>
            <a:chExt cx="7254240" cy="3862704"/>
          </a:xfrm>
        </p:grpSpPr>
        <p:sp>
          <p:nvSpPr>
            <p:cNvPr id="3" name="object 3"/>
            <p:cNvSpPr/>
            <p:nvPr/>
          </p:nvSpPr>
          <p:spPr>
            <a:xfrm>
              <a:off x="0" y="16153"/>
              <a:ext cx="7254240" cy="3378200"/>
            </a:xfrm>
            <a:custGeom>
              <a:avLst/>
              <a:gdLst/>
              <a:ahLst/>
              <a:cxnLst/>
              <a:rect l="l" t="t" r="r" b="b"/>
              <a:pathLst>
                <a:path w="7254240" h="3378200">
                  <a:moveTo>
                    <a:pt x="3920070" y="3365500"/>
                  </a:moveTo>
                  <a:lnTo>
                    <a:pt x="3488905" y="3365500"/>
                  </a:lnTo>
                  <a:lnTo>
                    <a:pt x="3543570" y="3378200"/>
                  </a:lnTo>
                  <a:lnTo>
                    <a:pt x="3867511" y="3378200"/>
                  </a:lnTo>
                  <a:lnTo>
                    <a:pt x="3920070" y="3365500"/>
                  </a:lnTo>
                  <a:close/>
                </a:path>
                <a:path w="7254240" h="3378200">
                  <a:moveTo>
                    <a:pt x="4651968" y="3060700"/>
                  </a:moveTo>
                  <a:lnTo>
                    <a:pt x="2766060" y="3060700"/>
                  </a:lnTo>
                  <a:lnTo>
                    <a:pt x="2798351" y="3098800"/>
                  </a:lnTo>
                  <a:lnTo>
                    <a:pt x="2832743" y="3124200"/>
                  </a:lnTo>
                  <a:lnTo>
                    <a:pt x="2869154" y="3149600"/>
                  </a:lnTo>
                  <a:lnTo>
                    <a:pt x="2907502" y="3175000"/>
                  </a:lnTo>
                  <a:lnTo>
                    <a:pt x="2947707" y="3200400"/>
                  </a:lnTo>
                  <a:lnTo>
                    <a:pt x="2989688" y="3225800"/>
                  </a:lnTo>
                  <a:lnTo>
                    <a:pt x="3033363" y="3238500"/>
                  </a:lnTo>
                  <a:lnTo>
                    <a:pt x="3078651" y="3263900"/>
                  </a:lnTo>
                  <a:lnTo>
                    <a:pt x="3125472" y="3276600"/>
                  </a:lnTo>
                  <a:lnTo>
                    <a:pt x="3173744" y="3302000"/>
                  </a:lnTo>
                  <a:lnTo>
                    <a:pt x="3274318" y="3327400"/>
                  </a:lnTo>
                  <a:lnTo>
                    <a:pt x="3434262" y="3365500"/>
                  </a:lnTo>
                  <a:lnTo>
                    <a:pt x="3972004" y="3365500"/>
                  </a:lnTo>
                  <a:lnTo>
                    <a:pt x="4073676" y="3340100"/>
                  </a:lnTo>
                  <a:lnTo>
                    <a:pt x="4123251" y="3340100"/>
                  </a:lnTo>
                  <a:lnTo>
                    <a:pt x="4171878" y="3327400"/>
                  </a:lnTo>
                  <a:lnTo>
                    <a:pt x="4219476" y="3302000"/>
                  </a:lnTo>
                  <a:lnTo>
                    <a:pt x="4311259" y="3276600"/>
                  </a:lnTo>
                  <a:lnTo>
                    <a:pt x="4355283" y="3251200"/>
                  </a:lnTo>
                  <a:lnTo>
                    <a:pt x="4397954" y="3238500"/>
                  </a:lnTo>
                  <a:lnTo>
                    <a:pt x="4439191" y="3213100"/>
                  </a:lnTo>
                  <a:lnTo>
                    <a:pt x="4478913" y="3187700"/>
                  </a:lnTo>
                  <a:lnTo>
                    <a:pt x="4517039" y="3162300"/>
                  </a:lnTo>
                  <a:lnTo>
                    <a:pt x="4553489" y="3149600"/>
                  </a:lnTo>
                  <a:lnTo>
                    <a:pt x="4588181" y="3111500"/>
                  </a:lnTo>
                  <a:lnTo>
                    <a:pt x="4621034" y="3086100"/>
                  </a:lnTo>
                  <a:lnTo>
                    <a:pt x="4651968" y="3060700"/>
                  </a:lnTo>
                  <a:close/>
                </a:path>
                <a:path w="7254240" h="3378200">
                  <a:moveTo>
                    <a:pt x="2165735" y="3175000"/>
                  </a:moveTo>
                  <a:lnTo>
                    <a:pt x="2011939" y="3175000"/>
                  </a:lnTo>
                  <a:lnTo>
                    <a:pt x="2063082" y="3187700"/>
                  </a:lnTo>
                  <a:lnTo>
                    <a:pt x="2114367" y="3187700"/>
                  </a:lnTo>
                  <a:lnTo>
                    <a:pt x="2165735" y="3175000"/>
                  </a:lnTo>
                  <a:close/>
                </a:path>
                <a:path w="7254240" h="3378200">
                  <a:moveTo>
                    <a:pt x="2370788" y="3162300"/>
                  </a:moveTo>
                  <a:lnTo>
                    <a:pt x="1859989" y="3162300"/>
                  </a:lnTo>
                  <a:lnTo>
                    <a:pt x="1910331" y="3175000"/>
                  </a:lnTo>
                  <a:lnTo>
                    <a:pt x="2319711" y="3175000"/>
                  </a:lnTo>
                  <a:lnTo>
                    <a:pt x="2370788" y="3162300"/>
                  </a:lnTo>
                  <a:close/>
                </a:path>
                <a:path w="7254240" h="3378200">
                  <a:moveTo>
                    <a:pt x="2072930" y="317500"/>
                  </a:moveTo>
                  <a:lnTo>
                    <a:pt x="1507203" y="317500"/>
                  </a:lnTo>
                  <a:lnTo>
                    <a:pt x="1340625" y="355600"/>
                  </a:lnTo>
                  <a:lnTo>
                    <a:pt x="1236939" y="381000"/>
                  </a:lnTo>
                  <a:lnTo>
                    <a:pt x="1187506" y="406400"/>
                  </a:lnTo>
                  <a:lnTo>
                    <a:pt x="1139770" y="419100"/>
                  </a:lnTo>
                  <a:lnTo>
                    <a:pt x="1093798" y="444500"/>
                  </a:lnTo>
                  <a:lnTo>
                    <a:pt x="1049657" y="469900"/>
                  </a:lnTo>
                  <a:lnTo>
                    <a:pt x="1007413" y="495300"/>
                  </a:lnTo>
                  <a:lnTo>
                    <a:pt x="967134" y="520700"/>
                  </a:lnTo>
                  <a:lnTo>
                    <a:pt x="928888" y="546100"/>
                  </a:lnTo>
                  <a:lnTo>
                    <a:pt x="892740" y="571500"/>
                  </a:lnTo>
                  <a:lnTo>
                    <a:pt x="858758" y="596900"/>
                  </a:lnTo>
                  <a:lnTo>
                    <a:pt x="827009" y="622300"/>
                  </a:lnTo>
                  <a:lnTo>
                    <a:pt x="797561" y="660400"/>
                  </a:lnTo>
                  <a:lnTo>
                    <a:pt x="770480" y="685800"/>
                  </a:lnTo>
                  <a:lnTo>
                    <a:pt x="745833" y="723900"/>
                  </a:lnTo>
                  <a:lnTo>
                    <a:pt x="723687" y="749300"/>
                  </a:lnTo>
                  <a:lnTo>
                    <a:pt x="704110" y="787400"/>
                  </a:lnTo>
                  <a:lnTo>
                    <a:pt x="687168" y="825500"/>
                  </a:lnTo>
                  <a:lnTo>
                    <a:pt x="672928" y="850900"/>
                  </a:lnTo>
                  <a:lnTo>
                    <a:pt x="661459" y="889000"/>
                  </a:lnTo>
                  <a:lnTo>
                    <a:pt x="652826" y="927100"/>
                  </a:lnTo>
                  <a:lnTo>
                    <a:pt x="647096" y="965200"/>
                  </a:lnTo>
                  <a:lnTo>
                    <a:pt x="644338" y="1003300"/>
                  </a:lnTo>
                  <a:lnTo>
                    <a:pt x="644617" y="1041400"/>
                  </a:lnTo>
                  <a:lnTo>
                    <a:pt x="648001" y="1079500"/>
                  </a:lnTo>
                  <a:lnTo>
                    <a:pt x="654558" y="1117600"/>
                  </a:lnTo>
                  <a:lnTo>
                    <a:pt x="648449" y="1130300"/>
                  </a:lnTo>
                  <a:lnTo>
                    <a:pt x="591229" y="1130300"/>
                  </a:lnTo>
                  <a:lnTo>
                    <a:pt x="480817" y="1155700"/>
                  </a:lnTo>
                  <a:lnTo>
                    <a:pt x="377243" y="1181100"/>
                  </a:lnTo>
                  <a:lnTo>
                    <a:pt x="328569" y="1193800"/>
                  </a:lnTo>
                  <a:lnTo>
                    <a:pt x="282265" y="1219200"/>
                  </a:lnTo>
                  <a:lnTo>
                    <a:pt x="238549" y="1244600"/>
                  </a:lnTo>
                  <a:lnTo>
                    <a:pt x="197641" y="1270000"/>
                  </a:lnTo>
                  <a:lnTo>
                    <a:pt x="159762" y="1295400"/>
                  </a:lnTo>
                  <a:lnTo>
                    <a:pt x="125131" y="1320800"/>
                  </a:lnTo>
                  <a:lnTo>
                    <a:pt x="93968" y="1358900"/>
                  </a:lnTo>
                  <a:lnTo>
                    <a:pt x="64481" y="1384300"/>
                  </a:lnTo>
                  <a:lnTo>
                    <a:pt x="40238" y="1422400"/>
                  </a:lnTo>
                  <a:lnTo>
                    <a:pt x="21162" y="1460500"/>
                  </a:lnTo>
                  <a:lnTo>
                    <a:pt x="7174" y="1498600"/>
                  </a:lnTo>
                  <a:lnTo>
                    <a:pt x="0" y="1524000"/>
                  </a:lnTo>
                  <a:lnTo>
                    <a:pt x="0" y="1651000"/>
                  </a:lnTo>
                  <a:lnTo>
                    <a:pt x="540" y="1651000"/>
                  </a:lnTo>
                  <a:lnTo>
                    <a:pt x="10820" y="1689100"/>
                  </a:lnTo>
                  <a:lnTo>
                    <a:pt x="25718" y="1727200"/>
                  </a:lnTo>
                  <a:lnTo>
                    <a:pt x="45156" y="1765300"/>
                  </a:lnTo>
                  <a:lnTo>
                    <a:pt x="69057" y="1790700"/>
                  </a:lnTo>
                  <a:lnTo>
                    <a:pt x="97341" y="1828800"/>
                  </a:lnTo>
                  <a:lnTo>
                    <a:pt x="129931" y="1854200"/>
                  </a:lnTo>
                  <a:lnTo>
                    <a:pt x="166748" y="1892300"/>
                  </a:lnTo>
                  <a:lnTo>
                    <a:pt x="207714" y="1917700"/>
                  </a:lnTo>
                  <a:lnTo>
                    <a:pt x="252751" y="1943100"/>
                  </a:lnTo>
                  <a:lnTo>
                    <a:pt x="301780" y="1968500"/>
                  </a:lnTo>
                  <a:lnTo>
                    <a:pt x="354723" y="1993900"/>
                  </a:lnTo>
                  <a:lnTo>
                    <a:pt x="308524" y="2019300"/>
                  </a:lnTo>
                  <a:lnTo>
                    <a:pt x="268166" y="2057400"/>
                  </a:lnTo>
                  <a:lnTo>
                    <a:pt x="233804" y="2095500"/>
                  </a:lnTo>
                  <a:lnTo>
                    <a:pt x="205592" y="2146300"/>
                  </a:lnTo>
                  <a:lnTo>
                    <a:pt x="183686" y="2184400"/>
                  </a:lnTo>
                  <a:lnTo>
                    <a:pt x="168239" y="2222500"/>
                  </a:lnTo>
                  <a:lnTo>
                    <a:pt x="159407" y="2273300"/>
                  </a:lnTo>
                  <a:lnTo>
                    <a:pt x="157344" y="2311400"/>
                  </a:lnTo>
                  <a:lnTo>
                    <a:pt x="162204" y="2362200"/>
                  </a:lnTo>
                  <a:lnTo>
                    <a:pt x="171056" y="2400300"/>
                  </a:lnTo>
                  <a:lnTo>
                    <a:pt x="184033" y="2425700"/>
                  </a:lnTo>
                  <a:lnTo>
                    <a:pt x="200955" y="2463800"/>
                  </a:lnTo>
                  <a:lnTo>
                    <a:pt x="221641" y="2501900"/>
                  </a:lnTo>
                  <a:lnTo>
                    <a:pt x="245910" y="2527300"/>
                  </a:lnTo>
                  <a:lnTo>
                    <a:pt x="273583" y="2552700"/>
                  </a:lnTo>
                  <a:lnTo>
                    <a:pt x="304478" y="2590800"/>
                  </a:lnTo>
                  <a:lnTo>
                    <a:pt x="338415" y="2616200"/>
                  </a:lnTo>
                  <a:lnTo>
                    <a:pt x="375214" y="2641600"/>
                  </a:lnTo>
                  <a:lnTo>
                    <a:pt x="414694" y="2654300"/>
                  </a:lnTo>
                  <a:lnTo>
                    <a:pt x="456674" y="2679700"/>
                  </a:lnTo>
                  <a:lnTo>
                    <a:pt x="500974" y="2705100"/>
                  </a:lnTo>
                  <a:lnTo>
                    <a:pt x="547413" y="2717800"/>
                  </a:lnTo>
                  <a:lnTo>
                    <a:pt x="595811" y="2730500"/>
                  </a:lnTo>
                  <a:lnTo>
                    <a:pt x="697762" y="2755900"/>
                  </a:lnTo>
                  <a:lnTo>
                    <a:pt x="750953" y="2755900"/>
                  </a:lnTo>
                  <a:lnTo>
                    <a:pt x="805381" y="2768600"/>
                  </a:lnTo>
                  <a:lnTo>
                    <a:pt x="978763" y="2768600"/>
                  </a:lnTo>
                  <a:lnTo>
                    <a:pt x="983322" y="2781300"/>
                  </a:lnTo>
                  <a:lnTo>
                    <a:pt x="987971" y="2781300"/>
                  </a:lnTo>
                  <a:lnTo>
                    <a:pt x="1017160" y="2806700"/>
                  </a:lnTo>
                  <a:lnTo>
                    <a:pt x="1047975" y="2844800"/>
                  </a:lnTo>
                  <a:lnTo>
                    <a:pt x="1080351" y="2870200"/>
                  </a:lnTo>
                  <a:lnTo>
                    <a:pt x="1114229" y="2895600"/>
                  </a:lnTo>
                  <a:lnTo>
                    <a:pt x="1149545" y="2921000"/>
                  </a:lnTo>
                  <a:lnTo>
                    <a:pt x="1186240" y="2946400"/>
                  </a:lnTo>
                  <a:lnTo>
                    <a:pt x="1224250" y="2971800"/>
                  </a:lnTo>
                  <a:lnTo>
                    <a:pt x="1263514" y="2984500"/>
                  </a:lnTo>
                  <a:lnTo>
                    <a:pt x="1303970" y="3009900"/>
                  </a:lnTo>
                  <a:lnTo>
                    <a:pt x="1345557" y="3022600"/>
                  </a:lnTo>
                  <a:lnTo>
                    <a:pt x="1388213" y="3048000"/>
                  </a:lnTo>
                  <a:lnTo>
                    <a:pt x="1431876" y="3060700"/>
                  </a:lnTo>
                  <a:lnTo>
                    <a:pt x="1476485" y="3086100"/>
                  </a:lnTo>
                  <a:lnTo>
                    <a:pt x="1521977" y="3098800"/>
                  </a:lnTo>
                  <a:lnTo>
                    <a:pt x="1711552" y="3149600"/>
                  </a:lnTo>
                  <a:lnTo>
                    <a:pt x="1760538" y="3149600"/>
                  </a:lnTo>
                  <a:lnTo>
                    <a:pt x="1810038" y="3162300"/>
                  </a:lnTo>
                  <a:lnTo>
                    <a:pt x="2421639" y="3162300"/>
                  </a:lnTo>
                  <a:lnTo>
                    <a:pt x="2718524" y="3086100"/>
                  </a:lnTo>
                  <a:lnTo>
                    <a:pt x="2766060" y="3060700"/>
                  </a:lnTo>
                  <a:lnTo>
                    <a:pt x="4651968" y="3060700"/>
                  </a:lnTo>
                  <a:lnTo>
                    <a:pt x="4680901" y="3035300"/>
                  </a:lnTo>
                  <a:lnTo>
                    <a:pt x="4707752" y="2997200"/>
                  </a:lnTo>
                  <a:lnTo>
                    <a:pt x="4732441" y="2971800"/>
                  </a:lnTo>
                  <a:lnTo>
                    <a:pt x="4754887" y="2933700"/>
                  </a:lnTo>
                  <a:lnTo>
                    <a:pt x="4775009" y="2908300"/>
                  </a:lnTo>
                  <a:lnTo>
                    <a:pt x="4792726" y="2870200"/>
                  </a:lnTo>
                  <a:lnTo>
                    <a:pt x="5837438" y="2870200"/>
                  </a:lnTo>
                  <a:lnTo>
                    <a:pt x="5882896" y="2844800"/>
                  </a:lnTo>
                  <a:lnTo>
                    <a:pt x="5926420" y="2819400"/>
                  </a:lnTo>
                  <a:lnTo>
                    <a:pt x="5967910" y="2806700"/>
                  </a:lnTo>
                  <a:lnTo>
                    <a:pt x="6007261" y="2781300"/>
                  </a:lnTo>
                  <a:lnTo>
                    <a:pt x="6044373" y="2755900"/>
                  </a:lnTo>
                  <a:lnTo>
                    <a:pt x="6079142" y="2717800"/>
                  </a:lnTo>
                  <a:lnTo>
                    <a:pt x="6111467" y="2692400"/>
                  </a:lnTo>
                  <a:lnTo>
                    <a:pt x="6141244" y="2667000"/>
                  </a:lnTo>
                  <a:lnTo>
                    <a:pt x="6168373" y="2628900"/>
                  </a:lnTo>
                  <a:lnTo>
                    <a:pt x="6192749" y="2603500"/>
                  </a:lnTo>
                  <a:lnTo>
                    <a:pt x="6214271" y="2565400"/>
                  </a:lnTo>
                  <a:lnTo>
                    <a:pt x="6232837" y="2540000"/>
                  </a:lnTo>
                  <a:lnTo>
                    <a:pt x="6248344" y="2501900"/>
                  </a:lnTo>
                  <a:lnTo>
                    <a:pt x="6260690" y="2463800"/>
                  </a:lnTo>
                  <a:lnTo>
                    <a:pt x="6269772" y="2425700"/>
                  </a:lnTo>
                  <a:lnTo>
                    <a:pt x="6275488" y="2387600"/>
                  </a:lnTo>
                  <a:lnTo>
                    <a:pt x="6277737" y="2349500"/>
                  </a:lnTo>
                  <a:lnTo>
                    <a:pt x="6330251" y="2349500"/>
                  </a:lnTo>
                  <a:lnTo>
                    <a:pt x="6382169" y="2336800"/>
                  </a:lnTo>
                  <a:lnTo>
                    <a:pt x="6433412" y="2336800"/>
                  </a:lnTo>
                  <a:lnTo>
                    <a:pt x="6582291" y="2298700"/>
                  </a:lnTo>
                  <a:lnTo>
                    <a:pt x="6676708" y="2273300"/>
                  </a:lnTo>
                  <a:lnTo>
                    <a:pt x="6722226" y="2247900"/>
                  </a:lnTo>
                  <a:lnTo>
                    <a:pt x="6766512" y="2235200"/>
                  </a:lnTo>
                  <a:lnTo>
                    <a:pt x="6809485" y="2209800"/>
                  </a:lnTo>
                  <a:lnTo>
                    <a:pt x="6857932" y="2184400"/>
                  </a:lnTo>
                  <a:lnTo>
                    <a:pt x="6903668" y="2159000"/>
                  </a:lnTo>
                  <a:lnTo>
                    <a:pt x="6946676" y="2133600"/>
                  </a:lnTo>
                  <a:lnTo>
                    <a:pt x="6986942" y="2108200"/>
                  </a:lnTo>
                  <a:lnTo>
                    <a:pt x="7024449" y="2070100"/>
                  </a:lnTo>
                  <a:lnTo>
                    <a:pt x="7059181" y="2044700"/>
                  </a:lnTo>
                  <a:lnTo>
                    <a:pt x="7091122" y="2006600"/>
                  </a:lnTo>
                  <a:lnTo>
                    <a:pt x="7120256" y="1981200"/>
                  </a:lnTo>
                  <a:lnTo>
                    <a:pt x="7146566" y="1943100"/>
                  </a:lnTo>
                  <a:lnTo>
                    <a:pt x="7190656" y="1879600"/>
                  </a:lnTo>
                  <a:lnTo>
                    <a:pt x="7208402" y="1841500"/>
                  </a:lnTo>
                  <a:lnTo>
                    <a:pt x="7223261" y="1803400"/>
                  </a:lnTo>
                  <a:lnTo>
                    <a:pt x="7235217" y="1765300"/>
                  </a:lnTo>
                  <a:lnTo>
                    <a:pt x="7244254" y="1739900"/>
                  </a:lnTo>
                  <a:lnTo>
                    <a:pt x="7250356" y="1701800"/>
                  </a:lnTo>
                  <a:lnTo>
                    <a:pt x="7253508" y="1663700"/>
                  </a:lnTo>
                  <a:lnTo>
                    <a:pt x="7253692" y="1625600"/>
                  </a:lnTo>
                  <a:lnTo>
                    <a:pt x="7250893" y="1587500"/>
                  </a:lnTo>
                  <a:lnTo>
                    <a:pt x="7245096" y="1549400"/>
                  </a:lnTo>
                  <a:lnTo>
                    <a:pt x="7236283" y="1511300"/>
                  </a:lnTo>
                  <a:lnTo>
                    <a:pt x="7224439" y="1473200"/>
                  </a:lnTo>
                  <a:lnTo>
                    <a:pt x="7209549" y="1435100"/>
                  </a:lnTo>
                  <a:lnTo>
                    <a:pt x="7191595" y="1409700"/>
                  </a:lnTo>
                  <a:lnTo>
                    <a:pt x="7170562" y="1371600"/>
                  </a:lnTo>
                  <a:lnTo>
                    <a:pt x="7146435" y="1333500"/>
                  </a:lnTo>
                  <a:lnTo>
                    <a:pt x="7119196" y="1295400"/>
                  </a:lnTo>
                  <a:lnTo>
                    <a:pt x="7088831" y="1270000"/>
                  </a:lnTo>
                  <a:lnTo>
                    <a:pt x="7055322" y="1231900"/>
                  </a:lnTo>
                  <a:lnTo>
                    <a:pt x="7018655" y="1206500"/>
                  </a:lnTo>
                  <a:lnTo>
                    <a:pt x="7030420" y="1181100"/>
                  </a:lnTo>
                  <a:lnTo>
                    <a:pt x="7041149" y="1168400"/>
                  </a:lnTo>
                  <a:lnTo>
                    <a:pt x="7050855" y="1143000"/>
                  </a:lnTo>
                  <a:lnTo>
                    <a:pt x="7073662" y="1092200"/>
                  </a:lnTo>
                  <a:lnTo>
                    <a:pt x="7083584" y="1054100"/>
                  </a:lnTo>
                  <a:lnTo>
                    <a:pt x="7089408" y="1016000"/>
                  </a:lnTo>
                  <a:lnTo>
                    <a:pt x="7091229" y="977900"/>
                  </a:lnTo>
                  <a:lnTo>
                    <a:pt x="7089140" y="939800"/>
                  </a:lnTo>
                  <a:lnTo>
                    <a:pt x="7083234" y="901700"/>
                  </a:lnTo>
                  <a:lnTo>
                    <a:pt x="7073606" y="863600"/>
                  </a:lnTo>
                  <a:lnTo>
                    <a:pt x="7060348" y="825500"/>
                  </a:lnTo>
                  <a:lnTo>
                    <a:pt x="7043555" y="787400"/>
                  </a:lnTo>
                  <a:lnTo>
                    <a:pt x="7023321" y="762000"/>
                  </a:lnTo>
                  <a:lnTo>
                    <a:pt x="6999739" y="723900"/>
                  </a:lnTo>
                  <a:lnTo>
                    <a:pt x="6972903" y="698500"/>
                  </a:lnTo>
                  <a:lnTo>
                    <a:pt x="6942906" y="660400"/>
                  </a:lnTo>
                  <a:lnTo>
                    <a:pt x="6909843" y="635000"/>
                  </a:lnTo>
                  <a:lnTo>
                    <a:pt x="6873806" y="609600"/>
                  </a:lnTo>
                  <a:lnTo>
                    <a:pt x="6834890" y="571500"/>
                  </a:lnTo>
                  <a:lnTo>
                    <a:pt x="6793189" y="546100"/>
                  </a:lnTo>
                  <a:lnTo>
                    <a:pt x="6748795" y="533400"/>
                  </a:lnTo>
                  <a:lnTo>
                    <a:pt x="6701804" y="508000"/>
                  </a:lnTo>
                  <a:lnTo>
                    <a:pt x="6652308" y="482600"/>
                  </a:lnTo>
                  <a:lnTo>
                    <a:pt x="6600401" y="469900"/>
                  </a:lnTo>
                  <a:lnTo>
                    <a:pt x="6489730" y="444500"/>
                  </a:lnTo>
                  <a:lnTo>
                    <a:pt x="6431153" y="431800"/>
                  </a:lnTo>
                  <a:lnTo>
                    <a:pt x="6419506" y="393700"/>
                  </a:lnTo>
                  <a:lnTo>
                    <a:pt x="2350516" y="393700"/>
                  </a:lnTo>
                  <a:lnTo>
                    <a:pt x="2168404" y="342900"/>
                  </a:lnTo>
                  <a:lnTo>
                    <a:pt x="2072930" y="317500"/>
                  </a:lnTo>
                  <a:close/>
                </a:path>
                <a:path w="7254240" h="3378200">
                  <a:moveTo>
                    <a:pt x="5837438" y="2870200"/>
                  </a:moveTo>
                  <a:lnTo>
                    <a:pt x="4792726" y="2870200"/>
                  </a:lnTo>
                  <a:lnTo>
                    <a:pt x="4839009" y="2895600"/>
                  </a:lnTo>
                  <a:lnTo>
                    <a:pt x="4886570" y="2908300"/>
                  </a:lnTo>
                  <a:lnTo>
                    <a:pt x="5035756" y="2946400"/>
                  </a:lnTo>
                  <a:lnTo>
                    <a:pt x="5087263" y="2946400"/>
                  </a:lnTo>
                  <a:lnTo>
                    <a:pt x="5139465" y="2959100"/>
                  </a:lnTo>
                  <a:lnTo>
                    <a:pt x="5473714" y="2959100"/>
                  </a:lnTo>
                  <a:lnTo>
                    <a:pt x="5584741" y="2933700"/>
                  </a:lnTo>
                  <a:lnTo>
                    <a:pt x="5638327" y="2933700"/>
                  </a:lnTo>
                  <a:lnTo>
                    <a:pt x="5690493" y="2921000"/>
                  </a:lnTo>
                  <a:lnTo>
                    <a:pt x="5741134" y="2895600"/>
                  </a:lnTo>
                  <a:lnTo>
                    <a:pt x="5837438" y="2870200"/>
                  </a:lnTo>
                  <a:close/>
                </a:path>
                <a:path w="7254240" h="3378200">
                  <a:moveTo>
                    <a:pt x="3310188" y="101600"/>
                  </a:moveTo>
                  <a:lnTo>
                    <a:pt x="3002956" y="101600"/>
                  </a:lnTo>
                  <a:lnTo>
                    <a:pt x="2952854" y="114300"/>
                  </a:lnTo>
                  <a:lnTo>
                    <a:pt x="2903403" y="114300"/>
                  </a:lnTo>
                  <a:lnTo>
                    <a:pt x="2760234" y="152400"/>
                  </a:lnTo>
                  <a:lnTo>
                    <a:pt x="2670372" y="177800"/>
                  </a:lnTo>
                  <a:lnTo>
                    <a:pt x="2627496" y="203200"/>
                  </a:lnTo>
                  <a:lnTo>
                    <a:pt x="2586158" y="215900"/>
                  </a:lnTo>
                  <a:lnTo>
                    <a:pt x="2546486" y="241300"/>
                  </a:lnTo>
                  <a:lnTo>
                    <a:pt x="2508606" y="266700"/>
                  </a:lnTo>
                  <a:lnTo>
                    <a:pt x="2472645" y="279400"/>
                  </a:lnTo>
                  <a:lnTo>
                    <a:pt x="2438728" y="317500"/>
                  </a:lnTo>
                  <a:lnTo>
                    <a:pt x="2406983" y="342900"/>
                  </a:lnTo>
                  <a:lnTo>
                    <a:pt x="2377537" y="368300"/>
                  </a:lnTo>
                  <a:lnTo>
                    <a:pt x="2350516" y="393700"/>
                  </a:lnTo>
                  <a:lnTo>
                    <a:pt x="6419506" y="393700"/>
                  </a:lnTo>
                  <a:lnTo>
                    <a:pt x="6394313" y="342900"/>
                  </a:lnTo>
                  <a:lnTo>
                    <a:pt x="6367415" y="304800"/>
                  </a:lnTo>
                  <a:lnTo>
                    <a:pt x="6335125" y="266700"/>
                  </a:lnTo>
                  <a:lnTo>
                    <a:pt x="6322629" y="254000"/>
                  </a:lnTo>
                  <a:lnTo>
                    <a:pt x="3768852" y="254000"/>
                  </a:lnTo>
                  <a:lnTo>
                    <a:pt x="3730905" y="241300"/>
                  </a:lnTo>
                  <a:lnTo>
                    <a:pt x="3691044" y="215900"/>
                  </a:lnTo>
                  <a:lnTo>
                    <a:pt x="3649367" y="190500"/>
                  </a:lnTo>
                  <a:lnTo>
                    <a:pt x="3605970" y="177800"/>
                  </a:lnTo>
                  <a:lnTo>
                    <a:pt x="3560953" y="165100"/>
                  </a:lnTo>
                  <a:lnTo>
                    <a:pt x="3512026" y="152400"/>
                  </a:lnTo>
                  <a:lnTo>
                    <a:pt x="3462360" y="127000"/>
                  </a:lnTo>
                  <a:lnTo>
                    <a:pt x="3412081" y="127000"/>
                  </a:lnTo>
                  <a:lnTo>
                    <a:pt x="3310188" y="101600"/>
                  </a:lnTo>
                  <a:close/>
                </a:path>
                <a:path w="7254240" h="3378200">
                  <a:moveTo>
                    <a:pt x="1975286" y="304800"/>
                  </a:moveTo>
                  <a:lnTo>
                    <a:pt x="1624838" y="304800"/>
                  </a:lnTo>
                  <a:lnTo>
                    <a:pt x="1565406" y="317500"/>
                  </a:lnTo>
                  <a:lnTo>
                    <a:pt x="2024343" y="317500"/>
                  </a:lnTo>
                  <a:lnTo>
                    <a:pt x="1975286" y="304800"/>
                  </a:lnTo>
                  <a:close/>
                </a:path>
                <a:path w="7254240" h="3378200">
                  <a:moveTo>
                    <a:pt x="4599885" y="12700"/>
                  </a:moveTo>
                  <a:lnTo>
                    <a:pt x="4241215" y="12700"/>
                  </a:lnTo>
                  <a:lnTo>
                    <a:pt x="4144288" y="38100"/>
                  </a:lnTo>
                  <a:lnTo>
                    <a:pt x="4052614" y="63500"/>
                  </a:lnTo>
                  <a:lnTo>
                    <a:pt x="4009222" y="88900"/>
                  </a:lnTo>
                  <a:lnTo>
                    <a:pt x="3967714" y="101600"/>
                  </a:lnTo>
                  <a:lnTo>
                    <a:pt x="3928278" y="127000"/>
                  </a:lnTo>
                  <a:lnTo>
                    <a:pt x="3891106" y="152400"/>
                  </a:lnTo>
                  <a:lnTo>
                    <a:pt x="3856388" y="177800"/>
                  </a:lnTo>
                  <a:lnTo>
                    <a:pt x="3824312" y="203200"/>
                  </a:lnTo>
                  <a:lnTo>
                    <a:pt x="3795070" y="228600"/>
                  </a:lnTo>
                  <a:lnTo>
                    <a:pt x="3768852" y="254000"/>
                  </a:lnTo>
                  <a:lnTo>
                    <a:pt x="6322629" y="254000"/>
                  </a:lnTo>
                  <a:lnTo>
                    <a:pt x="6297638" y="228600"/>
                  </a:lnTo>
                  <a:lnTo>
                    <a:pt x="6255148" y="190500"/>
                  </a:lnTo>
                  <a:lnTo>
                    <a:pt x="5006975" y="190500"/>
                  </a:lnTo>
                  <a:lnTo>
                    <a:pt x="4971457" y="152400"/>
                  </a:lnTo>
                  <a:lnTo>
                    <a:pt x="4932854" y="127000"/>
                  </a:lnTo>
                  <a:lnTo>
                    <a:pt x="4891357" y="114300"/>
                  </a:lnTo>
                  <a:lnTo>
                    <a:pt x="4847161" y="88900"/>
                  </a:lnTo>
                  <a:lnTo>
                    <a:pt x="4800461" y="63500"/>
                  </a:lnTo>
                  <a:lnTo>
                    <a:pt x="4599885" y="12700"/>
                  </a:lnTo>
                  <a:close/>
                </a:path>
                <a:path w="7254240" h="3378200">
                  <a:moveTo>
                    <a:pt x="5835926" y="12700"/>
                  </a:moveTo>
                  <a:lnTo>
                    <a:pt x="5438313" y="12700"/>
                  </a:lnTo>
                  <a:lnTo>
                    <a:pt x="5249757" y="63500"/>
                  </a:lnTo>
                  <a:lnTo>
                    <a:pt x="5162279" y="88900"/>
                  </a:lnTo>
                  <a:lnTo>
                    <a:pt x="5120769" y="114300"/>
                  </a:lnTo>
                  <a:lnTo>
                    <a:pt x="5080948" y="139700"/>
                  </a:lnTo>
                  <a:lnTo>
                    <a:pt x="5042966" y="165100"/>
                  </a:lnTo>
                  <a:lnTo>
                    <a:pt x="5006975" y="190500"/>
                  </a:lnTo>
                  <a:lnTo>
                    <a:pt x="6255148" y="190500"/>
                  </a:lnTo>
                  <a:lnTo>
                    <a:pt x="6207852" y="152400"/>
                  </a:lnTo>
                  <a:lnTo>
                    <a:pt x="6155944" y="127000"/>
                  </a:lnTo>
                  <a:lnTo>
                    <a:pt x="6113939" y="101600"/>
                  </a:lnTo>
                  <a:lnTo>
                    <a:pt x="6070445" y="88900"/>
                  </a:lnTo>
                  <a:lnTo>
                    <a:pt x="6025613" y="63500"/>
                  </a:lnTo>
                  <a:lnTo>
                    <a:pt x="5835926" y="12700"/>
                  </a:lnTo>
                  <a:close/>
                </a:path>
                <a:path w="7254240" h="3378200">
                  <a:moveTo>
                    <a:pt x="4496541" y="0"/>
                  </a:moveTo>
                  <a:lnTo>
                    <a:pt x="4341876" y="0"/>
                  </a:lnTo>
                  <a:lnTo>
                    <a:pt x="4291174" y="12700"/>
                  </a:lnTo>
                  <a:lnTo>
                    <a:pt x="4548317" y="12700"/>
                  </a:lnTo>
                  <a:lnTo>
                    <a:pt x="4496541" y="0"/>
                  </a:lnTo>
                  <a:close/>
                </a:path>
                <a:path w="7254240" h="3378200">
                  <a:moveTo>
                    <a:pt x="5687023" y="0"/>
                  </a:moveTo>
                  <a:lnTo>
                    <a:pt x="5536970" y="0"/>
                  </a:lnTo>
                  <a:lnTo>
                    <a:pt x="5487403" y="12700"/>
                  </a:lnTo>
                  <a:lnTo>
                    <a:pt x="5736987" y="12700"/>
                  </a:lnTo>
                  <a:lnTo>
                    <a:pt x="5687023" y="0"/>
                  </a:lnTo>
                  <a:close/>
                </a:path>
              </a:pathLst>
            </a:custGeom>
            <a:solidFill>
              <a:srgbClr val="FBB1C4">
                <a:alpha val="2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04242" y="3291827"/>
              <a:ext cx="624065" cy="58703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58451" y="4263313"/>
            <a:ext cx="1521460" cy="1394460"/>
            <a:chOff x="358451" y="3406063"/>
            <a:chExt cx="1521460" cy="13944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7647" y="4172089"/>
              <a:ext cx="542145" cy="6281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8451" y="3406063"/>
              <a:ext cx="1197590" cy="1079017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16244" y="1340739"/>
            <a:ext cx="983399" cy="95093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27195" y="1515670"/>
            <a:ext cx="6480748" cy="12740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2630" marR="5080" indent="-710565">
              <a:spcBef>
                <a:spcPts val="95"/>
              </a:spcBef>
            </a:pPr>
            <a:r>
              <a:rPr sz="2800" dirty="0">
                <a:latin typeface="SimSun"/>
                <a:cs typeface="SimSun"/>
              </a:rPr>
              <a:t>當</a:t>
            </a:r>
            <a:r>
              <a:rPr sz="2800" spc="-5" dirty="0">
                <a:latin typeface="SimSun"/>
                <a:cs typeface="SimSun"/>
              </a:rPr>
              <a:t>被隔離</a:t>
            </a:r>
            <a:r>
              <a:rPr sz="2800" dirty="0">
                <a:latin typeface="SimSun"/>
                <a:cs typeface="SimSun"/>
              </a:rPr>
              <a:t>的</a:t>
            </a:r>
            <a:r>
              <a:rPr sz="2800" spc="-5" dirty="0">
                <a:latin typeface="SimSun"/>
                <a:cs typeface="SimSun"/>
              </a:rPr>
              <a:t>同</a:t>
            </a:r>
            <a:r>
              <a:rPr sz="2800" spc="5" dirty="0">
                <a:latin typeface="SimSun"/>
                <a:cs typeface="SimSun"/>
              </a:rPr>
              <a:t>學</a:t>
            </a:r>
            <a:r>
              <a:rPr sz="2800" spc="-5" dirty="0">
                <a:latin typeface="SimSun"/>
                <a:cs typeface="SimSun"/>
              </a:rPr>
              <a:t>回</a:t>
            </a:r>
            <a:r>
              <a:rPr sz="2800" dirty="0">
                <a:latin typeface="SimSun"/>
                <a:cs typeface="SimSun"/>
              </a:rPr>
              <a:t>到</a:t>
            </a:r>
            <a:r>
              <a:rPr sz="2800" spc="-5" dirty="0">
                <a:latin typeface="SimSun"/>
                <a:cs typeface="SimSun"/>
              </a:rPr>
              <a:t>學校</a:t>
            </a:r>
            <a:r>
              <a:rPr sz="2800" dirty="0">
                <a:latin typeface="SimSun"/>
                <a:cs typeface="SimSun"/>
              </a:rPr>
              <a:t>上課</a:t>
            </a:r>
            <a:r>
              <a:rPr sz="2800" spc="-5" dirty="0">
                <a:latin typeface="SimSun"/>
                <a:cs typeface="SimSun"/>
              </a:rPr>
              <a:t>時， </a:t>
            </a:r>
            <a:endParaRPr lang="en-US" altLang="zh-TW" sz="2800" spc="-5" dirty="0">
              <a:latin typeface="SimSun"/>
              <a:cs typeface="SimSun"/>
            </a:endParaRPr>
          </a:p>
          <a:p>
            <a:pPr marL="722630" marR="5080" indent="-710565">
              <a:spcBef>
                <a:spcPts val="1200"/>
              </a:spcBef>
            </a:pPr>
            <a:r>
              <a:rPr sz="4400" dirty="0" err="1">
                <a:latin typeface="SimSun"/>
                <a:cs typeface="SimSun"/>
              </a:rPr>
              <a:t>表</a:t>
            </a:r>
            <a:r>
              <a:rPr sz="4400" spc="-5" dirty="0" err="1">
                <a:latin typeface="SimSun"/>
                <a:cs typeface="SimSun"/>
              </a:rPr>
              <a:t>示他</a:t>
            </a:r>
            <a:r>
              <a:rPr sz="4400" dirty="0" err="1">
                <a:latin typeface="SimSun"/>
                <a:cs typeface="SimSun"/>
              </a:rPr>
              <a:t>們</a:t>
            </a:r>
            <a:r>
              <a:rPr sz="4400" b="1" dirty="0" err="1">
                <a:solidFill>
                  <a:srgbClr val="00682E"/>
                </a:solidFill>
                <a:latin typeface="Microsoft JhengHei"/>
                <a:cs typeface="Microsoft JhengHei"/>
              </a:rPr>
              <a:t>已</a:t>
            </a:r>
            <a:r>
              <a:rPr sz="4400" b="1" spc="-5" dirty="0" err="1">
                <a:solidFill>
                  <a:srgbClr val="00682E"/>
                </a:solidFill>
                <a:latin typeface="Microsoft JhengHei"/>
                <a:cs typeface="Microsoft JhengHei"/>
              </a:rPr>
              <a:t>經是健</a:t>
            </a:r>
            <a:r>
              <a:rPr sz="4400" b="1" dirty="0" err="1">
                <a:solidFill>
                  <a:srgbClr val="00682E"/>
                </a:solidFill>
                <a:latin typeface="Microsoft JhengHei"/>
                <a:cs typeface="Microsoft JhengHei"/>
              </a:rPr>
              <a:t>康</a:t>
            </a:r>
            <a:r>
              <a:rPr sz="4400" b="1" spc="15" dirty="0" err="1">
                <a:solidFill>
                  <a:srgbClr val="00682E"/>
                </a:solidFill>
                <a:latin typeface="Microsoft JhengHei"/>
                <a:cs typeface="Microsoft JhengHei"/>
              </a:rPr>
              <a:t>的</a:t>
            </a:r>
            <a:r>
              <a:rPr sz="2800" spc="-5" dirty="0">
                <a:latin typeface="SimSun"/>
                <a:cs typeface="SimSun"/>
              </a:rPr>
              <a:t>，</a:t>
            </a:r>
            <a:endParaRPr sz="2800" dirty="0">
              <a:latin typeface="SimSun"/>
              <a:cs typeface="SimSu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9552" y="3161405"/>
            <a:ext cx="57175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dirty="0">
                <a:solidFill>
                  <a:srgbClr val="006FC0"/>
                </a:solidFill>
                <a:latin typeface="Microsoft JhengHei"/>
                <a:cs typeface="Microsoft JhengHei"/>
              </a:rPr>
              <a:t>面</a:t>
            </a:r>
            <a:r>
              <a:rPr sz="3200" b="1" spc="5" dirty="0">
                <a:solidFill>
                  <a:srgbClr val="006FC0"/>
                </a:solidFill>
                <a:latin typeface="Microsoft JhengHei"/>
                <a:cs typeface="Microsoft JhengHei"/>
              </a:rPr>
              <a:t>對</a:t>
            </a:r>
            <a:r>
              <a:rPr sz="3200" b="1" spc="-10" dirty="0">
                <a:solidFill>
                  <a:srgbClr val="006FC0"/>
                </a:solidFill>
                <a:latin typeface="Microsoft JhengHei"/>
                <a:cs typeface="Microsoft JhengHei"/>
              </a:rPr>
              <a:t>他</a:t>
            </a:r>
            <a:r>
              <a:rPr sz="3200" b="1" dirty="0">
                <a:solidFill>
                  <a:srgbClr val="006FC0"/>
                </a:solidFill>
                <a:latin typeface="Microsoft JhengHei"/>
                <a:cs typeface="Microsoft JhengHei"/>
              </a:rPr>
              <a:t>們</a:t>
            </a:r>
            <a:r>
              <a:rPr sz="3200" b="1" spc="5" dirty="0">
                <a:solidFill>
                  <a:srgbClr val="006FC0"/>
                </a:solidFill>
                <a:latin typeface="Microsoft JhengHei"/>
                <a:cs typeface="Microsoft JhengHei"/>
              </a:rPr>
              <a:t>時</a:t>
            </a:r>
            <a:r>
              <a:rPr sz="3200" b="1" spc="-15" dirty="0">
                <a:solidFill>
                  <a:srgbClr val="006FC0"/>
                </a:solidFill>
                <a:latin typeface="Microsoft JhengHei"/>
                <a:cs typeface="Microsoft JhengHei"/>
              </a:rPr>
              <a:t>，</a:t>
            </a:r>
            <a:r>
              <a:rPr sz="3200" b="1" spc="5" dirty="0">
                <a:solidFill>
                  <a:srgbClr val="006FC0"/>
                </a:solidFill>
                <a:latin typeface="Microsoft JhengHei"/>
                <a:cs typeface="Microsoft JhengHei"/>
              </a:rPr>
              <a:t>我</a:t>
            </a:r>
            <a:r>
              <a:rPr sz="3200" b="1" dirty="0">
                <a:solidFill>
                  <a:srgbClr val="006FC0"/>
                </a:solidFill>
                <a:latin typeface="Microsoft JhengHei"/>
                <a:cs typeface="Microsoft JhengHei"/>
              </a:rPr>
              <a:t>們</a:t>
            </a:r>
            <a:r>
              <a:rPr sz="3200" b="1" spc="-10" dirty="0">
                <a:solidFill>
                  <a:srgbClr val="006FC0"/>
                </a:solidFill>
                <a:latin typeface="Microsoft JhengHei"/>
                <a:cs typeface="Microsoft JhengHei"/>
              </a:rPr>
              <a:t>可</a:t>
            </a:r>
            <a:r>
              <a:rPr sz="3200" b="1" spc="5" dirty="0">
                <a:solidFill>
                  <a:srgbClr val="006FC0"/>
                </a:solidFill>
                <a:latin typeface="Microsoft JhengHei"/>
                <a:cs typeface="Microsoft JhengHei"/>
              </a:rPr>
              <a:t>以怎</a:t>
            </a:r>
            <a:r>
              <a:rPr sz="3200" b="1" spc="-15" dirty="0">
                <a:solidFill>
                  <a:srgbClr val="006FC0"/>
                </a:solidFill>
                <a:latin typeface="Microsoft JhengHei"/>
                <a:cs typeface="Microsoft JhengHei"/>
              </a:rPr>
              <a:t>麼</a:t>
            </a:r>
            <a:r>
              <a:rPr sz="3200" b="1" spc="5" dirty="0">
                <a:solidFill>
                  <a:srgbClr val="006FC0"/>
                </a:solidFill>
                <a:latin typeface="Microsoft JhengHei"/>
                <a:cs typeface="Microsoft JhengHei"/>
              </a:rPr>
              <a:t>做？</a:t>
            </a:r>
            <a:endParaRPr sz="32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52" y="1209929"/>
            <a:ext cx="9126855" cy="2795270"/>
          </a:xfrm>
          <a:custGeom>
            <a:avLst/>
            <a:gdLst/>
            <a:ahLst/>
            <a:cxnLst/>
            <a:rect l="l" t="t" r="r" b="b"/>
            <a:pathLst>
              <a:path w="9126855" h="2795270">
                <a:moveTo>
                  <a:pt x="0" y="2795143"/>
                </a:moveTo>
                <a:lnTo>
                  <a:pt x="9126548" y="2795143"/>
                </a:lnTo>
                <a:lnTo>
                  <a:pt x="9126548" y="0"/>
                </a:lnTo>
                <a:lnTo>
                  <a:pt x="0" y="0"/>
                </a:lnTo>
                <a:lnTo>
                  <a:pt x="0" y="2795143"/>
                </a:lnTo>
                <a:close/>
              </a:path>
            </a:pathLst>
          </a:custGeom>
          <a:solidFill>
            <a:srgbClr val="8EB4E2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24405" y="1475233"/>
            <a:ext cx="6123940" cy="25218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spcBef>
                <a:spcPts val="105"/>
              </a:spcBef>
            </a:pPr>
            <a:r>
              <a:rPr sz="3200" b="1" dirty="0">
                <a:solidFill>
                  <a:srgbClr val="00AF50"/>
                </a:solidFill>
                <a:latin typeface="Microsoft JhengHei"/>
                <a:cs typeface="Microsoft JhengHei"/>
              </a:rPr>
              <a:t>此刻</a:t>
            </a:r>
            <a:r>
              <a:rPr sz="3200" b="1" spc="-15" dirty="0">
                <a:solidFill>
                  <a:srgbClr val="00AF50"/>
                </a:solidFill>
                <a:latin typeface="Microsoft JhengHei"/>
                <a:cs typeface="Microsoft JhengHei"/>
              </a:rPr>
              <a:t>，</a:t>
            </a:r>
            <a:r>
              <a:rPr sz="3200" b="1" dirty="0">
                <a:solidFill>
                  <a:srgbClr val="00AF50"/>
                </a:solidFill>
                <a:latin typeface="Microsoft JhengHei"/>
                <a:cs typeface="Microsoft JhengHei"/>
              </a:rPr>
              <a:t>大家</a:t>
            </a:r>
            <a:r>
              <a:rPr sz="3200" b="1" spc="-15" dirty="0">
                <a:solidFill>
                  <a:srgbClr val="00AF50"/>
                </a:solidFill>
                <a:latin typeface="Microsoft JhengHei"/>
                <a:cs typeface="Microsoft JhengHei"/>
              </a:rPr>
              <a:t>都</a:t>
            </a:r>
            <a:r>
              <a:rPr sz="3200" b="1" dirty="0">
                <a:solidFill>
                  <a:srgbClr val="00AF50"/>
                </a:solidFill>
                <a:latin typeface="Microsoft JhengHei"/>
                <a:cs typeface="Microsoft JhengHei"/>
              </a:rPr>
              <a:t>是健</a:t>
            </a:r>
            <a:r>
              <a:rPr sz="3200" b="1" spc="-15" dirty="0">
                <a:solidFill>
                  <a:srgbClr val="00AF50"/>
                </a:solidFill>
                <a:latin typeface="Microsoft JhengHei"/>
                <a:cs typeface="Microsoft JhengHei"/>
              </a:rPr>
              <a:t>康</a:t>
            </a:r>
            <a:r>
              <a:rPr sz="3200" b="1" dirty="0">
                <a:solidFill>
                  <a:srgbClr val="00AF50"/>
                </a:solidFill>
                <a:latin typeface="Microsoft JhengHei"/>
                <a:cs typeface="Microsoft JhengHei"/>
              </a:rPr>
              <a:t>的。</a:t>
            </a:r>
            <a:endParaRPr sz="3200" dirty="0">
              <a:latin typeface="Microsoft JhengHei"/>
              <a:cs typeface="Microsoft JhengHei"/>
            </a:endParaRPr>
          </a:p>
          <a:p>
            <a:pPr marL="12065" marR="5080" algn="ctr">
              <a:spcBef>
                <a:spcPts val="600"/>
              </a:spcBef>
              <a:spcAft>
                <a:spcPts val="1200"/>
              </a:spcAft>
            </a:pPr>
            <a:r>
              <a:rPr sz="3200" b="1" spc="5" dirty="0">
                <a:latin typeface="Microsoft JhengHei"/>
                <a:cs typeface="Microsoft JhengHei"/>
              </a:rPr>
              <a:t>坐在</a:t>
            </a:r>
            <a:r>
              <a:rPr sz="3200" b="1" spc="-15" dirty="0">
                <a:latin typeface="Microsoft JhengHei"/>
                <a:cs typeface="Microsoft JhengHei"/>
              </a:rPr>
              <a:t>教</a:t>
            </a:r>
            <a:r>
              <a:rPr sz="3200" b="1" spc="5" dirty="0">
                <a:latin typeface="Microsoft JhengHei"/>
                <a:cs typeface="Microsoft JhengHei"/>
              </a:rPr>
              <a:t>室的</a:t>
            </a:r>
            <a:r>
              <a:rPr sz="3200" b="1" spc="-15" dirty="0">
                <a:latin typeface="Microsoft JhengHei"/>
                <a:cs typeface="Microsoft JhengHei"/>
              </a:rPr>
              <a:t>同</a:t>
            </a:r>
            <a:r>
              <a:rPr sz="3200" b="1" spc="5" dirty="0">
                <a:latin typeface="Microsoft JhengHei"/>
                <a:cs typeface="Microsoft JhengHei"/>
              </a:rPr>
              <a:t>學，</a:t>
            </a:r>
            <a:r>
              <a:rPr sz="3200" b="1" spc="-15" dirty="0">
                <a:latin typeface="Microsoft JhengHei"/>
                <a:cs typeface="Microsoft JhengHei"/>
              </a:rPr>
              <a:t>不</a:t>
            </a:r>
            <a:r>
              <a:rPr sz="3200" b="1" spc="5" dirty="0">
                <a:latin typeface="Microsoft JhengHei"/>
                <a:cs typeface="Microsoft JhengHei"/>
              </a:rPr>
              <a:t>論身</a:t>
            </a:r>
            <a:r>
              <a:rPr sz="3200" b="1" spc="-15" dirty="0">
                <a:latin typeface="Microsoft JhengHei"/>
                <a:cs typeface="Microsoft JhengHei"/>
              </a:rPr>
              <a:t>份</a:t>
            </a:r>
            <a:r>
              <a:rPr sz="3200" b="1" spc="5" dirty="0">
                <a:latin typeface="Microsoft JhengHei"/>
                <a:cs typeface="Microsoft JhengHei"/>
              </a:rPr>
              <a:t>背景</a:t>
            </a:r>
            <a:r>
              <a:rPr sz="3200" b="1" spc="5">
                <a:latin typeface="Microsoft JhengHei"/>
                <a:cs typeface="Microsoft JhengHei"/>
              </a:rPr>
              <a:t>， </a:t>
            </a:r>
            <a:endParaRPr lang="en-US" altLang="zh-TW" sz="3200" b="1" spc="5">
              <a:latin typeface="Microsoft JhengHei"/>
              <a:cs typeface="Microsoft JhengHei"/>
            </a:endParaRPr>
          </a:p>
          <a:p>
            <a:pPr marL="12065" marR="5080" algn="ctr">
              <a:spcBef>
                <a:spcPts val="600"/>
              </a:spcBef>
              <a:spcAft>
                <a:spcPts val="1200"/>
              </a:spcAft>
            </a:pPr>
            <a:r>
              <a:rPr sz="3200" b="1">
                <a:latin typeface="Microsoft JhengHei"/>
                <a:cs typeface="Microsoft JhengHei"/>
              </a:rPr>
              <a:t>都該</a:t>
            </a:r>
            <a:r>
              <a:rPr sz="3200" b="1" spc="-15">
                <a:latin typeface="Microsoft JhengHei"/>
                <a:cs typeface="Microsoft JhengHei"/>
              </a:rPr>
              <a:t>被</a:t>
            </a:r>
            <a:r>
              <a:rPr sz="3200" b="1">
                <a:solidFill>
                  <a:srgbClr val="6F2F9F"/>
                </a:solidFill>
                <a:latin typeface="Microsoft JhengHei"/>
                <a:cs typeface="Microsoft JhengHei"/>
              </a:rPr>
              <a:t>公平</a:t>
            </a:r>
            <a:r>
              <a:rPr sz="3200" b="1" spc="-15">
                <a:solidFill>
                  <a:srgbClr val="6F2F9F"/>
                </a:solidFill>
                <a:latin typeface="Microsoft JhengHei"/>
                <a:cs typeface="Microsoft JhengHei"/>
              </a:rPr>
              <a:t>的</a:t>
            </a:r>
            <a:r>
              <a:rPr sz="3200" b="1">
                <a:solidFill>
                  <a:srgbClr val="6F2F9F"/>
                </a:solidFill>
                <a:latin typeface="Microsoft JhengHei"/>
                <a:cs typeface="Microsoft JhengHei"/>
              </a:rPr>
              <a:t>對待</a:t>
            </a:r>
            <a:r>
              <a:rPr sz="3200" b="1" spc="-15">
                <a:solidFill>
                  <a:srgbClr val="6F2F9F"/>
                </a:solidFill>
                <a:latin typeface="Microsoft JhengHei"/>
                <a:cs typeface="Microsoft JhengHei"/>
              </a:rPr>
              <a:t>與</a:t>
            </a:r>
            <a:r>
              <a:rPr sz="3200" b="1">
                <a:solidFill>
                  <a:srgbClr val="6F2F9F"/>
                </a:solidFill>
                <a:latin typeface="Microsoft JhengHei"/>
                <a:cs typeface="Microsoft JhengHei"/>
              </a:rPr>
              <a:t>尊</a:t>
            </a:r>
            <a:r>
              <a:rPr sz="3200" b="1" spc="5">
                <a:solidFill>
                  <a:srgbClr val="6F2F9F"/>
                </a:solidFill>
                <a:latin typeface="Microsoft JhengHei"/>
                <a:cs typeface="Microsoft JhengHei"/>
              </a:rPr>
              <a:t>重</a:t>
            </a:r>
            <a:r>
              <a:rPr sz="3200" b="1" dirty="0">
                <a:latin typeface="Microsoft JhengHei"/>
                <a:cs typeface="Microsoft JhengHei"/>
              </a:rPr>
              <a:t>。</a:t>
            </a:r>
            <a:endParaRPr sz="3200" dirty="0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3200" b="1" spc="5" dirty="0">
                <a:solidFill>
                  <a:srgbClr val="C00000"/>
                </a:solidFill>
                <a:latin typeface="Microsoft JhengHei"/>
                <a:cs typeface="Microsoft JhengHei"/>
              </a:rPr>
              <a:t>排擠</a:t>
            </a:r>
            <a:r>
              <a:rPr sz="3200" b="1" spc="-15" dirty="0">
                <a:solidFill>
                  <a:srgbClr val="C00000"/>
                </a:solidFill>
                <a:latin typeface="Microsoft JhengHei"/>
                <a:cs typeface="Microsoft JhengHei"/>
              </a:rPr>
              <a:t>歧</a:t>
            </a:r>
            <a:r>
              <a:rPr sz="3200" b="1" spc="5" dirty="0">
                <a:solidFill>
                  <a:srgbClr val="C00000"/>
                </a:solidFill>
                <a:latin typeface="Microsoft JhengHei"/>
                <a:cs typeface="Microsoft JhengHei"/>
              </a:rPr>
              <a:t>視，</a:t>
            </a:r>
            <a:r>
              <a:rPr sz="3200" b="1" spc="-15" dirty="0">
                <a:solidFill>
                  <a:srgbClr val="C00000"/>
                </a:solidFill>
                <a:latin typeface="Microsoft JhengHei"/>
                <a:cs typeface="Microsoft JhengHei"/>
              </a:rPr>
              <a:t>比</a:t>
            </a:r>
            <a:r>
              <a:rPr sz="3200" b="1" spc="5" dirty="0">
                <a:solidFill>
                  <a:srgbClr val="C00000"/>
                </a:solidFill>
                <a:latin typeface="Microsoft JhengHei"/>
                <a:cs typeface="Microsoft JhengHei"/>
              </a:rPr>
              <a:t>病毒</a:t>
            </a:r>
            <a:r>
              <a:rPr sz="3200" b="1" spc="-15" dirty="0">
                <a:solidFill>
                  <a:srgbClr val="C00000"/>
                </a:solidFill>
                <a:latin typeface="Microsoft JhengHei"/>
                <a:cs typeface="Microsoft JhengHei"/>
              </a:rPr>
              <a:t>更</a:t>
            </a:r>
            <a:r>
              <a:rPr sz="3200" b="1" spc="5" dirty="0">
                <a:solidFill>
                  <a:srgbClr val="C00000"/>
                </a:solidFill>
                <a:latin typeface="Microsoft JhengHei"/>
                <a:cs typeface="Microsoft JhengHei"/>
              </a:rPr>
              <a:t>傷人</a:t>
            </a:r>
            <a:r>
              <a:rPr sz="3200" spc="5" dirty="0">
                <a:solidFill>
                  <a:srgbClr val="C00000"/>
                </a:solidFill>
                <a:latin typeface="SimSun"/>
                <a:cs typeface="SimSun"/>
              </a:rPr>
              <a:t>。</a:t>
            </a:r>
            <a:endParaRPr sz="3200" dirty="0">
              <a:latin typeface="SimSun"/>
              <a:cs typeface="SimSu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439" y="2614891"/>
            <a:ext cx="1055408" cy="10554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FE0DA9B-775B-4506-A1DF-BC067C0D18B2}"/>
              </a:ext>
            </a:extLst>
          </p:cNvPr>
          <p:cNvSpPr/>
          <p:nvPr/>
        </p:nvSpPr>
        <p:spPr>
          <a:xfrm>
            <a:off x="2804058" y="620688"/>
            <a:ext cx="3424126" cy="417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華康魏碑體" pitchFamily="49" charset="-120"/>
              <a:ea typeface="華康魏碑體" pitchFamily="49" charset="-12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738986-F98B-4432-8BE4-D5FC39108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69" y="140845"/>
            <a:ext cx="8640960" cy="95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</a:rPr>
              <a:t>萬一</a:t>
            </a:r>
            <a:r>
              <a:rPr kumimoji="0" lang="zh-TW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</a:rPr>
              <a:t>我確診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C7C1A5D-51F5-4B63-A255-27C043F337DC}"/>
              </a:ext>
            </a:extLst>
          </p:cNvPr>
          <p:cNvSpPr/>
          <p:nvPr/>
        </p:nvSpPr>
        <p:spPr>
          <a:xfrm>
            <a:off x="251520" y="1340768"/>
            <a:ext cx="828092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dirty="0">
                <a:solidFill>
                  <a:srgbClr val="FF0000"/>
                </a:solidFill>
                <a:latin typeface="+mj-ea"/>
                <a:ea typeface="+mj-ea"/>
              </a:rPr>
              <a:t>1.</a:t>
            </a: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</a:rPr>
              <a:t>康復</a:t>
            </a:r>
            <a:r>
              <a:rPr lang="zh-TW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</a:rPr>
              <a:t>前的等待最煎熬  </a:t>
            </a:r>
            <a:endParaRPr lang="en-US" altLang="zh-TW" sz="4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華康魏碑體" pitchFamily="49" charset="-120"/>
              <a:ea typeface="華康魏碑體" pitchFamily="49" charset="-120"/>
            </a:endParaRPr>
          </a:p>
          <a:p>
            <a:r>
              <a:rPr lang="zh-TW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</a:rPr>
              <a:t> 找事做才不會胡思亂想</a:t>
            </a:r>
            <a:endParaRPr lang="en-US" altLang="zh-TW" sz="4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華康魏碑體" pitchFamily="49" charset="-120"/>
              <a:ea typeface="華康魏碑體" pitchFamily="49" charset="-12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TW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</a:rPr>
              <a:t>2.</a:t>
            </a:r>
            <a:r>
              <a:rPr lang="zh-TW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</a:rPr>
              <a:t>遵守隔離或檢疫相關規定</a:t>
            </a:r>
            <a:endParaRPr lang="en-US" altLang="zh-TW" sz="4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華康魏碑體" pitchFamily="49" charset="-120"/>
              <a:ea typeface="華康魏碑體" pitchFamily="49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</a:rPr>
              <a:t>3.</a:t>
            </a: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</a:rPr>
              <a:t>多</a:t>
            </a:r>
            <a:r>
              <a:rPr lang="zh-TW" altLang="en-US" sz="4800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休息</a:t>
            </a:r>
            <a:r>
              <a:rPr lang="zh-TW" altLang="en-US" sz="4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多補充維他命</a:t>
            </a:r>
            <a:r>
              <a:rPr lang="en-US" altLang="zh-TW" sz="4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zh-TW" altLang="en-US" sz="4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魏碑體" pitchFamily="49" charset="-120"/>
                <a:ea typeface="華康魏碑體" pitchFamily="49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，提升免疫力</a:t>
            </a:r>
            <a:endParaRPr lang="zh-TW" altLang="en-US" sz="4800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華康魏碑體" pitchFamily="49" charset="-120"/>
              <a:ea typeface="華康魏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3264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 txBox="1">
            <a:spLocks/>
          </p:cNvSpPr>
          <p:nvPr/>
        </p:nvSpPr>
        <p:spPr>
          <a:xfrm>
            <a:off x="510232" y="1412776"/>
            <a:ext cx="8092886" cy="525658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altLang="zh-TW" b="1" dirty="0"/>
              <a:t>1.</a:t>
            </a:r>
            <a:endParaRPr lang="zh-TW" altLang="zh-TW" sz="28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284E6A1-1B0A-4D73-9F21-AFE175E49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89738" cy="770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23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0232" y="548680"/>
            <a:ext cx="8022207" cy="864096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zh-TW" altLang="zh-TW" sz="3600" dirty="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目前工作進度報告：</a:t>
            </a: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510232" y="1412776"/>
            <a:ext cx="8092886" cy="544522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50000"/>
              </a:lnSpc>
            </a:pPr>
            <a:r>
              <a:rPr lang="en-US" altLang="zh-TW" sz="2800" b="1" dirty="0"/>
              <a:t>5.</a:t>
            </a:r>
            <a:r>
              <a:rPr lang="zh-TW" altLang="zh-TW" sz="2800" b="1" dirty="0"/>
              <a:t>獎座已完成並送至鶯小提供做為拍攝用</a:t>
            </a:r>
          </a:p>
          <a:p>
            <a:pPr algn="just">
              <a:lnSpc>
                <a:spcPct val="250000"/>
              </a:lnSpc>
            </a:pPr>
            <a:r>
              <a:rPr lang="en-US" altLang="zh-TW" sz="2800" b="1" dirty="0"/>
              <a:t>6.</a:t>
            </a:r>
            <a:r>
              <a:rPr lang="zh-TW" altLang="zh-TW" sz="2800" b="1" dirty="0"/>
              <a:t>已收到</a:t>
            </a:r>
            <a:r>
              <a:rPr lang="en-US" altLang="zh-TW" sz="2800" b="1" dirty="0"/>
              <a:t>3</a:t>
            </a:r>
            <a:r>
              <a:rPr lang="zh-TW" altLang="zh-TW" sz="2800" b="1" dirty="0"/>
              <a:t>位獲獎代表人的演說稿。</a:t>
            </a:r>
          </a:p>
          <a:p>
            <a:pPr algn="just">
              <a:lnSpc>
                <a:spcPct val="250000"/>
              </a:lnSpc>
            </a:pPr>
            <a:r>
              <a:rPr lang="en-US" altLang="zh-TW" sz="2800" b="1" dirty="0"/>
              <a:t>7.</a:t>
            </a:r>
            <a:r>
              <a:rPr lang="zh-TW" altLang="zh-TW" sz="2800" b="1" dirty="0"/>
              <a:t>播放時間確認</a:t>
            </a:r>
            <a:r>
              <a:rPr lang="en-US" altLang="zh-TW" sz="2800" b="1" dirty="0"/>
              <a:t>(</a:t>
            </a:r>
            <a:r>
              <a:rPr lang="zh-TW" altLang="zh-TW" sz="2800" b="1" dirty="0"/>
              <a:t>如期在</a:t>
            </a:r>
            <a:r>
              <a:rPr lang="en-US" altLang="zh-TW" sz="2800" b="1" dirty="0"/>
              <a:t>9/9</a:t>
            </a:r>
            <a:r>
              <a:rPr lang="zh-TW" altLang="zh-TW" sz="2800" b="1" dirty="0"/>
              <a:t>播放</a:t>
            </a:r>
            <a:r>
              <a:rPr lang="en-US" altLang="zh-TW" sz="2800" b="1" dirty="0"/>
              <a:t>)</a:t>
            </a:r>
            <a:endParaRPr lang="zh-TW" altLang="zh-TW" sz="2800" b="1" dirty="0"/>
          </a:p>
          <a:p>
            <a:pPr algn="just">
              <a:lnSpc>
                <a:spcPct val="250000"/>
              </a:lnSpc>
            </a:pPr>
            <a:r>
              <a:rPr lang="en-US" altLang="zh-TW" sz="2800" b="1" dirty="0"/>
              <a:t>8.</a:t>
            </a:r>
            <a:r>
              <a:rPr lang="zh-TW" altLang="zh-TW" sz="2800" b="1" dirty="0"/>
              <a:t>已完</a:t>
            </a:r>
            <a:r>
              <a:rPr lang="zh-TW" altLang="en-US" sz="2800" b="1" dirty="0"/>
              <a:t>成</a:t>
            </a:r>
            <a:r>
              <a:rPr lang="zh-TW" altLang="zh-TW" sz="2800" b="1" dirty="0"/>
              <a:t>主持人</a:t>
            </a:r>
            <a:r>
              <a:rPr lang="en-US" altLang="zh-TW" sz="2800" b="1" dirty="0"/>
              <a:t>(</a:t>
            </a:r>
            <a:r>
              <a:rPr lang="zh-TW" altLang="zh-TW" sz="2800" b="1" dirty="0"/>
              <a:t>旁白</a:t>
            </a:r>
            <a:r>
              <a:rPr lang="en-US" altLang="zh-TW" sz="2800" b="1" dirty="0"/>
              <a:t>)</a:t>
            </a:r>
            <a:r>
              <a:rPr lang="zh-TW" altLang="zh-TW" sz="2800" b="1" dirty="0"/>
              <a:t>遴聘。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B54B95D-D086-4BE7-9E63-5EAACDA42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60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0232" y="548680"/>
            <a:ext cx="8022207" cy="864096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zh-TW" altLang="en-US" sz="3600" dirty="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待完成</a:t>
            </a:r>
            <a:r>
              <a:rPr lang="zh-TW" altLang="zh-TW" sz="3600" dirty="0">
                <a:solidFill>
                  <a:srgbClr val="0000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進度報告：</a:t>
            </a: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510232" y="1412776"/>
            <a:ext cx="8092886" cy="525658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altLang="zh-TW" sz="2800" b="1" dirty="0"/>
              <a:t>1.</a:t>
            </a:r>
            <a:r>
              <a:rPr lang="zh-TW" altLang="en-US" sz="2800" b="1" dirty="0"/>
              <a:t>主視覺背板設計中</a:t>
            </a:r>
            <a:r>
              <a:rPr lang="zh-TW" altLang="zh-TW" sz="2800" b="1" dirty="0"/>
              <a:t>。</a:t>
            </a:r>
            <a:endParaRPr lang="zh-TW" altLang="zh-TW" sz="2800" dirty="0"/>
          </a:p>
          <a:p>
            <a:pPr algn="just">
              <a:lnSpc>
                <a:spcPct val="200000"/>
              </a:lnSpc>
            </a:pPr>
            <a:r>
              <a:rPr lang="en-US" altLang="zh-TW" sz="2800" b="1" dirty="0"/>
              <a:t>2.</a:t>
            </a:r>
            <a:r>
              <a:rPr lang="zh-TW" altLang="en-US" sz="2800" b="1" dirty="0"/>
              <a:t>確認市長、局長之錄影腳本</a:t>
            </a:r>
            <a:r>
              <a:rPr lang="zh-TW" altLang="zh-TW" sz="2800" b="1" dirty="0"/>
              <a:t>。</a:t>
            </a:r>
            <a:endParaRPr lang="zh-TW" altLang="zh-TW" sz="2800" dirty="0"/>
          </a:p>
          <a:p>
            <a:pPr algn="just">
              <a:lnSpc>
                <a:spcPct val="200000"/>
              </a:lnSpc>
            </a:pPr>
            <a:r>
              <a:rPr lang="en-US" altLang="zh-TW" sz="2800" b="1" dirty="0"/>
              <a:t>3.</a:t>
            </a:r>
            <a:r>
              <a:rPr lang="zh-TW" altLang="en-US" sz="2800" b="1" dirty="0"/>
              <a:t>聯繫錄影準備工作</a:t>
            </a:r>
            <a:r>
              <a:rPr lang="en-US" altLang="zh-TW" sz="2800" b="1" dirty="0"/>
              <a:t>-</a:t>
            </a:r>
            <a:r>
              <a:rPr lang="zh-TW" altLang="en-US" sz="2800" b="1" dirty="0"/>
              <a:t>主視覺背板、提詞機、 相關設備準備</a:t>
            </a:r>
            <a:r>
              <a:rPr lang="en-US" altLang="zh-TW" sz="2800" b="1" dirty="0"/>
              <a:t>-</a:t>
            </a:r>
            <a:r>
              <a:rPr lang="zh-TW" altLang="zh-TW" sz="2800" b="1" dirty="0"/>
              <a:t>）</a:t>
            </a:r>
            <a:endParaRPr lang="zh-TW" altLang="zh-TW" sz="2800" dirty="0"/>
          </a:p>
          <a:p>
            <a:pPr algn="just">
              <a:lnSpc>
                <a:spcPct val="200000"/>
              </a:lnSpc>
            </a:pPr>
            <a:r>
              <a:rPr lang="en-US" altLang="zh-TW" sz="2800" b="1" dirty="0"/>
              <a:t>4.</a:t>
            </a:r>
            <a:r>
              <a:rPr lang="zh-TW" altLang="en-US" sz="2800" b="1" dirty="0"/>
              <a:t> </a:t>
            </a:r>
            <a:r>
              <a:rPr lang="zh-TW" altLang="zh-TW" sz="2800" b="1" dirty="0"/>
              <a:t>完成毛片製作</a:t>
            </a:r>
            <a:r>
              <a:rPr lang="zh-TW" altLang="en-US" sz="2800" b="1" dirty="0"/>
              <a:t>送審</a:t>
            </a:r>
            <a:endParaRPr lang="zh-TW" altLang="zh-TW" sz="28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B933718-BCA1-449A-9485-4B8BA9CAF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603448"/>
            <a:ext cx="9144000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55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華麗">
  <a:themeElements>
    <a:clrScheme name="華麗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華麗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華麗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華麗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2890</TotalTime>
  <Words>261</Words>
  <Application>Microsoft Office PowerPoint</Application>
  <PresentationFormat>如螢幕大小 (4:3)</PresentationFormat>
  <Paragraphs>38</Paragraphs>
  <Slides>8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21" baseType="lpstr">
      <vt:lpstr>SimSun</vt:lpstr>
      <vt:lpstr>細明體</vt:lpstr>
      <vt:lpstr>華康魏碑體</vt:lpstr>
      <vt:lpstr>Microsoft JhengHei</vt:lpstr>
      <vt:lpstr>Microsoft JhengHei</vt:lpstr>
      <vt:lpstr>新細明體</vt:lpstr>
      <vt:lpstr>Arial</vt:lpstr>
      <vt:lpstr>Calibri</vt:lpstr>
      <vt:lpstr>Gill Sans MT</vt:lpstr>
      <vt:lpstr>Trebuchet MS</vt:lpstr>
      <vt:lpstr>Wingdings</vt:lpstr>
      <vt:lpstr>Wingdings 2</vt:lpstr>
      <vt:lpstr>華麗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目前工作進度報告：</vt:lpstr>
      <vt:lpstr>待完成進度報告：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承辦102新北市學生美術比賽</dc:title>
  <dc:creator>教學組長</dc:creator>
  <cp:lastModifiedBy>user</cp:lastModifiedBy>
  <cp:revision>169</cp:revision>
  <cp:lastPrinted>2021-08-17T05:44:06Z</cp:lastPrinted>
  <dcterms:created xsi:type="dcterms:W3CDTF">2014-01-13T07:14:06Z</dcterms:created>
  <dcterms:modified xsi:type="dcterms:W3CDTF">2022-04-20T05:04:46Z</dcterms:modified>
</cp:coreProperties>
</file>